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2" r:id="rId1"/>
  </p:sldMasterIdLst>
  <p:sldIdLst>
    <p:sldId id="257" r:id="rId2"/>
    <p:sldId id="290" r:id="rId3"/>
    <p:sldId id="258" r:id="rId4"/>
    <p:sldId id="294" r:id="rId5"/>
    <p:sldId id="295" r:id="rId6"/>
    <p:sldId id="293" r:id="rId7"/>
    <p:sldId id="287" r:id="rId8"/>
    <p:sldId id="292" r:id="rId9"/>
    <p:sldId id="259" r:id="rId10"/>
    <p:sldId id="260" r:id="rId11"/>
    <p:sldId id="265" r:id="rId12"/>
    <p:sldId id="266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CCC0B-2C5D-4532-8AD2-1FD8DC3C0915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F46E-CEC4-4123-A106-78548E2AE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6241291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CCC0B-2C5D-4532-8AD2-1FD8DC3C0915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F46E-CEC4-4123-A106-78548E2AE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4970847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CCC0B-2C5D-4532-8AD2-1FD8DC3C0915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F46E-CEC4-4123-A106-78548E2AE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677645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CCC0B-2C5D-4532-8AD2-1FD8DC3C0915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6F46E-CEC4-4123-A106-78548E2AE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684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8" r:id="rId2"/>
    <p:sldLayoutId id="2147483679" r:id="rId3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6.jpeg" /><Relationship Id="rId4" Type="http://schemas.openxmlformats.org/officeDocument/2006/relationships/image" Target="../media/image2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Relationship Id="rId5" Type="http://schemas.openxmlformats.org/officeDocument/2006/relationships/image" Target="../media/image7.jpeg" /><Relationship Id="rId6" Type="http://schemas.openxmlformats.org/officeDocument/2006/relationships/image" Target="../media/image8.jpeg" /><Relationship Id="rId7" Type="http://schemas.openxmlformats.org/officeDocument/2006/relationships/image" Target="../media/image9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Relationship Id="rId5" Type="http://schemas.openxmlformats.org/officeDocument/2006/relationships/image" Target="../media/image1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Relationship Id="rId3" Type="http://schemas.openxmlformats.org/officeDocument/2006/relationships/image" Target="../media/image13.jpeg" /><Relationship Id="rId4" Type="http://schemas.openxmlformats.org/officeDocument/2006/relationships/image" Target="../media/image14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3.jpeg" /><Relationship Id="rId6" Type="http://schemas.openxmlformats.org/officeDocument/2006/relationships/image" Target="../media/image1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Relationship Id="rId5" Type="http://schemas.openxmlformats.org/officeDocument/2006/relationships/image" Target="../media/image20.jpeg" /><Relationship Id="rId6" Type="http://schemas.openxmlformats.org/officeDocument/2006/relationships/image" Target="../media/image21.jpeg" /><Relationship Id="rId7" Type="http://schemas.openxmlformats.org/officeDocument/2006/relationships/image" Target="../media/image22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eg" /><Relationship Id="rId3" Type="http://schemas.openxmlformats.org/officeDocument/2006/relationships/image" Target="../media/image2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9309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002060"/>
                </a:solidFill>
              </a:rPr>
              <a:t>Презентация  для участия в конкурсе </a:t>
            </a:r>
          </a:p>
          <a:p>
            <a:pPr algn="ctr"/>
            <a:endParaRPr lang="ru-RU" sz="2800" b="1" i="1">
              <a:solidFill>
                <a:srgbClr val="002060"/>
              </a:solidFill>
            </a:endParaRPr>
          </a:p>
          <a:p>
            <a:pPr algn="just"/>
            <a:r>
              <a:rPr lang="ru-RU" sz="2800" b="1" i="1" smtClean="0">
                <a:solidFill>
                  <a:srgbClr val="002060"/>
                </a:solidFill>
              </a:rPr>
              <a:t>« Лучший  дворик детского сада» </a:t>
            </a:r>
            <a:endParaRPr lang="ru-RU" sz="2800" b="1" i="1">
              <a:solidFill>
                <a:srgbClr val="00206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85219" y="-17445"/>
            <a:ext cx="9229219" cy="6902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2276872"/>
            <a:ext cx="64087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>
                <a:solidFill>
                  <a:srgbClr val="002060"/>
                </a:solidFill>
              </a:rPr>
              <a:t>МАДОУ "Курманаевский детский сад №1 "</a:t>
            </a:r>
            <a:r>
              <a:rPr lang="ru-RU" sz="2000" b="1" i="1" smtClean="0">
                <a:solidFill>
                  <a:srgbClr val="002060"/>
                </a:solidFill>
              </a:rPr>
              <a:t>Теремок«</a:t>
            </a:r>
          </a:p>
          <a:p>
            <a:pPr algn="ctr"/>
            <a:r>
              <a:rPr lang="ru-RU" sz="2400" b="1" i="1" smtClean="0">
                <a:solidFill>
                  <a:srgbClr val="002060"/>
                </a:solidFill>
              </a:rPr>
              <a:t>Презентация на конкурс</a:t>
            </a:r>
          </a:p>
          <a:p>
            <a:pPr algn="ctr"/>
            <a:r>
              <a:rPr lang="ru-RU" sz="2400" b="1" i="1" smtClean="0">
                <a:solidFill>
                  <a:srgbClr val="002060"/>
                </a:solidFill>
              </a:rPr>
              <a:t>«Лучший дворик детского сада</a:t>
            </a:r>
            <a:r>
              <a:rPr lang="ru-RU" b="1" i="1" smtClean="0">
                <a:solidFill>
                  <a:srgbClr val="002060"/>
                </a:solidFill>
              </a:rPr>
              <a:t>»</a:t>
            </a:r>
            <a:endParaRPr lang="ru-RU" b="1" i="1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5229200"/>
            <a:ext cx="6546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rgbClr val="002060"/>
                </a:solidFill>
              </a:rPr>
              <a:t>Воспитатель : Гащук Т.И.</a:t>
            </a:r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6021288"/>
            <a:ext cx="1662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rgbClr val="002060"/>
                </a:solidFill>
              </a:rPr>
              <a:t>2023год</a:t>
            </a:r>
            <a:endParaRPr lang="ru-RU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492806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" y="11602"/>
            <a:ext cx="9156658" cy="6846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6314" y="2924943"/>
            <a:ext cx="4512016" cy="38658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88024" y="476672"/>
            <a:ext cx="3756025" cy="50180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9845612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5928" y="3696"/>
            <a:ext cx="9149928" cy="685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60648"/>
            <a:ext cx="588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>
                <a:solidFill>
                  <a:schemeClr val="accent6">
                    <a:lumMod val="50000"/>
                  </a:schemeClr>
                </a:solidFill>
              </a:rPr>
              <a:t>Деревенька есть у нас, фотозона просто класс!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436096" y="2186311"/>
            <a:ext cx="3051777" cy="40720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43608" y="2287730"/>
            <a:ext cx="3312368" cy="3981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94587128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3024336"/>
          </a:xfrm>
        </p:spPr>
        <p:txBody>
          <a:bodyPr/>
          <a:lstStyle/>
          <a:p>
            <a:r>
              <a:rPr lang="ru-RU" b="1" i="1" smtClean="0">
                <a:solidFill>
                  <a:srgbClr val="C00000"/>
                </a:solidFill>
              </a:rPr>
              <a:t>Спасибо за внимание </a:t>
            </a:r>
            <a:endParaRPr lang="ru-RU" b="1" i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625335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7504" y="80628"/>
            <a:ext cx="8928992" cy="669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260648"/>
            <a:ext cx="5904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>
                <a:solidFill>
                  <a:srgbClr val="C00000"/>
                </a:solidFill>
              </a:rPr>
              <a:t>Вот участок наш, смотрите,</a:t>
            </a:r>
          </a:p>
          <a:p>
            <a:pPr algn="ctr"/>
            <a:r>
              <a:rPr lang="ru-RU" sz="2800" b="1" i="1" smtClean="0">
                <a:solidFill>
                  <a:srgbClr val="C00000"/>
                </a:solidFill>
              </a:rPr>
              <a:t>                                                       </a:t>
            </a:r>
            <a:r>
              <a:rPr lang="ru-RU" sz="2800" b="1" i="1">
                <a:solidFill>
                  <a:srgbClr val="C00000"/>
                </a:solidFill>
              </a:rPr>
              <a:t>н</a:t>
            </a:r>
            <a:r>
              <a:rPr lang="ru-RU" sz="2800" b="1" i="1" smtClean="0">
                <a:solidFill>
                  <a:srgbClr val="C00000"/>
                </a:solidFill>
              </a:rPr>
              <a:t>е                                            стесняйтесь</a:t>
            </a:r>
            <a:r>
              <a:rPr lang="ru-RU" sz="2800" b="1" i="1">
                <a:solidFill>
                  <a:srgbClr val="C00000"/>
                </a:solidFill>
              </a:rPr>
              <a:t>, заходите!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2276872"/>
            <a:ext cx="4734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>
                <a:solidFill>
                  <a:srgbClr val="002060"/>
                </a:solidFill>
              </a:rPr>
              <a:t>У главного входа</a:t>
            </a:r>
          </a:p>
          <a:p>
            <a:r>
              <a:rPr lang="ru-RU" b="1" i="1">
                <a:solidFill>
                  <a:srgbClr val="002060"/>
                </a:solidFill>
              </a:rPr>
              <a:t>Я чинно </a:t>
            </a:r>
            <a:r>
              <a:rPr lang="ru-RU" b="1" i="1" smtClean="0">
                <a:solidFill>
                  <a:srgbClr val="002060"/>
                </a:solidFill>
              </a:rPr>
              <a:t>стою  -   </a:t>
            </a:r>
            <a:r>
              <a:rPr lang="ru-RU" b="1" i="1">
                <a:solidFill>
                  <a:srgbClr val="002060"/>
                </a:solidFill>
              </a:rPr>
              <a:t>Ребяток встречаю</a:t>
            </a:r>
          </a:p>
          <a:p>
            <a:r>
              <a:rPr lang="ru-RU" b="1" i="1">
                <a:solidFill>
                  <a:srgbClr val="002060"/>
                </a:solidFill>
              </a:rPr>
              <a:t>«Теремок»   стерегу!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55776" y="3068961"/>
            <a:ext cx="4536504" cy="39604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04764755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16768" y="0"/>
            <a:ext cx="91644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087" y="1484784"/>
            <a:ext cx="8450385" cy="5940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2000" b="1" i="1" u="sng">
                <a:solidFill>
                  <a:srgbClr val="002060"/>
                </a:solidFill>
              </a:rPr>
              <a:t>Цель: </a:t>
            </a:r>
            <a:r>
              <a:rPr lang="ru-RU" sz="2000" b="1" i="1">
                <a:solidFill>
                  <a:srgbClr val="002060"/>
                </a:solidFill>
              </a:rPr>
              <a:t>пропаганда лучшего передового опыта работы ДОУ по созданию</a:t>
            </a:r>
          </a:p>
          <a:p>
            <a:pPr lvl="0"/>
            <a:r>
              <a:rPr lang="ru-RU" sz="2000" b="1" i="1">
                <a:solidFill>
                  <a:srgbClr val="002060"/>
                </a:solidFill>
              </a:rPr>
              <a:t>развевающей среды на территории детского сада для осуществления</a:t>
            </a:r>
          </a:p>
          <a:p>
            <a:pPr lvl="0"/>
            <a:r>
              <a:rPr lang="ru-RU" sz="2000" b="1" i="1">
                <a:solidFill>
                  <a:srgbClr val="002060"/>
                </a:solidFill>
              </a:rPr>
              <a:t>экологического и трудового воспитания дошкольников, развития </a:t>
            </a:r>
            <a:r>
              <a:rPr lang="ru-RU" sz="2000" b="1" i="1" smtClean="0">
                <a:solidFill>
                  <a:srgbClr val="002060"/>
                </a:solidFill>
              </a:rPr>
              <a:t>эстетического вкуса </a:t>
            </a:r>
            <a:r>
              <a:rPr lang="ru-RU" sz="2000" b="1" i="1">
                <a:solidFill>
                  <a:srgbClr val="002060"/>
                </a:solidFill>
              </a:rPr>
              <a:t>и фантазии.</a:t>
            </a:r>
          </a:p>
          <a:p>
            <a:pPr lvl="0"/>
            <a:r>
              <a:rPr lang="ru-RU" sz="2000" b="1" i="1" u="sng">
                <a:solidFill>
                  <a:srgbClr val="002060"/>
                </a:solidFill>
              </a:rPr>
              <a:t>Задачи Конкурса:</a:t>
            </a:r>
          </a:p>
          <a:p>
            <a:pPr lvl="0"/>
            <a:r>
              <a:rPr lang="ru-RU" sz="2000" b="1" i="1">
                <a:solidFill>
                  <a:srgbClr val="002060"/>
                </a:solidFill>
              </a:rPr>
              <a:t>- объединить усилия сотрудников, родителей и воспитанников ДОУ для</a:t>
            </a:r>
          </a:p>
          <a:p>
            <a:pPr lvl="0"/>
            <a:r>
              <a:rPr lang="ru-RU" sz="2000" b="1" i="1">
                <a:solidFill>
                  <a:srgbClr val="002060"/>
                </a:solidFill>
              </a:rPr>
              <a:t>создания комфортных, безопасных и игровых условий проведения прогулок в</a:t>
            </a:r>
          </a:p>
          <a:p>
            <a:pPr lvl="0"/>
            <a:r>
              <a:rPr lang="ru-RU" sz="2000" b="1" i="1">
                <a:solidFill>
                  <a:srgbClr val="002060"/>
                </a:solidFill>
              </a:rPr>
              <a:t>летний период времени в соответствии с ФГОС ДО;</a:t>
            </a:r>
          </a:p>
          <a:p>
            <a:pPr lvl="0"/>
            <a:r>
              <a:rPr lang="ru-RU" sz="2000" b="1" i="1">
                <a:solidFill>
                  <a:srgbClr val="002060"/>
                </a:solidFill>
              </a:rPr>
              <a:t>- создать экологически и эстетически благоприятную среду для</a:t>
            </a:r>
          </a:p>
          <a:p>
            <a:pPr lvl="0"/>
            <a:r>
              <a:rPr lang="ru-RU" sz="2000" b="1" i="1">
                <a:solidFill>
                  <a:srgbClr val="002060"/>
                </a:solidFill>
              </a:rPr>
              <a:t>экологического образования, развития фантазии, творчества и чувства</a:t>
            </a:r>
          </a:p>
          <a:p>
            <a:pPr lvl="0"/>
            <a:r>
              <a:rPr lang="ru-RU" sz="2000" b="1" i="1">
                <a:solidFill>
                  <a:srgbClr val="002060"/>
                </a:solidFill>
              </a:rPr>
              <a:t>прекрасного у детей дошкольного возраста;</a:t>
            </a:r>
          </a:p>
          <a:p>
            <a:pPr lvl="0"/>
            <a:r>
              <a:rPr lang="ru-RU" sz="2000" b="1" i="1">
                <a:solidFill>
                  <a:srgbClr val="002060"/>
                </a:solidFill>
              </a:rPr>
              <a:t>- формировать чувство ответственности и бережного отношения к труду, к</a:t>
            </a:r>
          </a:p>
          <a:p>
            <a:pPr lvl="0"/>
            <a:r>
              <a:rPr lang="ru-RU" sz="2000" b="1" i="1">
                <a:solidFill>
                  <a:srgbClr val="002060"/>
                </a:solidFill>
              </a:rPr>
              <a:t>природе, и оборудованию у всех участников образовательного процесса;</a:t>
            </a:r>
          </a:p>
          <a:p>
            <a:pPr lvl="0"/>
            <a:r>
              <a:rPr lang="ru-RU" sz="2000" b="1" i="1">
                <a:solidFill>
                  <a:srgbClr val="002060"/>
                </a:solidFill>
              </a:rPr>
              <a:t>- выявление, поощрение, пропаганда и распространение опыта работы</a:t>
            </a:r>
          </a:p>
          <a:p>
            <a:pPr lvl="0"/>
            <a:r>
              <a:rPr lang="ru-RU" sz="2000" b="1" i="1">
                <a:solidFill>
                  <a:srgbClr val="002060"/>
                </a:solidFill>
              </a:rPr>
              <a:t>педагогов в данном направлении</a:t>
            </a:r>
            <a:endParaRPr lang="ru-RU" sz="2000" i="1"/>
          </a:p>
        </p:txBody>
      </p:sp>
    </p:spTree>
    <p:extLst>
      <p:ext uri="{BB962C8B-B14F-4D97-AF65-F5344CB8AC3E}">
        <p14:creationId xmlns:p14="http://schemas.microsoft.com/office/powerpoint/2010/main" xmlns="" val="193454318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-2609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91952" y="1658600"/>
            <a:ext cx="1304925" cy="27860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71997" y="3215669"/>
            <a:ext cx="1279525" cy="274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308304" y="2396031"/>
            <a:ext cx="1480046" cy="3171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475648" y="1988840"/>
            <a:ext cx="1519798" cy="32524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292080" y="3108594"/>
            <a:ext cx="1311275" cy="28051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88640"/>
            <a:ext cx="71287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>
                <a:solidFill>
                  <a:schemeClr val="accent2">
                    <a:lumMod val="50000"/>
                  </a:schemeClr>
                </a:solidFill>
              </a:rPr>
              <a:t>Чтобы пребывание на участке радовало наших деток, побуждало к игре, влекло к разнообразной деятельности, мы каждый год пополняем его оборудованием, сделанным своими руками. В этом на помогают родители моих воспитанников</a:t>
            </a:r>
            <a:r>
              <a:rPr lang="ru-RU" sz="2000" b="1" i="1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000" b="1" i="1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4011362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163686" y="1700807"/>
            <a:ext cx="1872208" cy="4005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7544" y="620688"/>
            <a:ext cx="1944216" cy="41680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15131" y="2276872"/>
            <a:ext cx="1951037" cy="41814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5896" y="764704"/>
            <a:ext cx="4630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>
                <a:solidFill>
                  <a:schemeClr val="accent2">
                    <a:lumMod val="50000"/>
                  </a:schemeClr>
                </a:solidFill>
              </a:rPr>
              <a:t>Вот что у нас получилось</a:t>
            </a:r>
            <a:r>
              <a:rPr lang="ru-RU" i="1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169943803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96009" y="-72008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" y="0"/>
            <a:ext cx="4475990" cy="33569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1763992">
            <a:off x="4045656" y="672200"/>
            <a:ext cx="39396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>
                <a:solidFill>
                  <a:srgbClr val="002060"/>
                </a:solidFill>
              </a:rPr>
              <a:t>Вот веранда – наша гордость! </a:t>
            </a:r>
            <a:endParaRPr lang="ru-RU" sz="2400" b="1" i="1" smtClean="0">
              <a:solidFill>
                <a:srgbClr val="002060"/>
              </a:solidFill>
            </a:endParaRPr>
          </a:p>
          <a:p>
            <a:pPr algn="ctr"/>
            <a:r>
              <a:rPr lang="ru-RU" sz="2400" b="1" i="1" smtClean="0">
                <a:solidFill>
                  <a:srgbClr val="002060"/>
                </a:solidFill>
              </a:rPr>
              <a:t>Много </a:t>
            </a:r>
            <a:r>
              <a:rPr lang="ru-RU" sz="2400" b="1" i="1">
                <a:solidFill>
                  <a:srgbClr val="002060"/>
                </a:solidFill>
              </a:rPr>
              <a:t>сил тут вложено. 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15168" y="2348880"/>
            <a:ext cx="6151677" cy="477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67810563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620689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>
                <a:solidFill>
                  <a:srgbClr val="002060"/>
                </a:solidFill>
              </a:rPr>
              <a:t>Задача детского сада – создать условия для разнообразных игр, для детского творчества, фантазии, конструирования. Старый пень можно выкорчевать, а можно превратить его </a:t>
            </a:r>
            <a:r>
              <a:rPr lang="ru-RU" sz="2000" b="1" i="1" smtClean="0">
                <a:solidFill>
                  <a:srgbClr val="002060"/>
                </a:solidFill>
              </a:rPr>
              <a:t>в огромного осьминога, </a:t>
            </a:r>
            <a:r>
              <a:rPr lang="ru-RU" sz="2000" b="1" i="1">
                <a:solidFill>
                  <a:srgbClr val="002060"/>
                </a:solidFill>
              </a:rPr>
              <a:t>из крупных камней получаются не только отличные объекты для </a:t>
            </a:r>
            <a:r>
              <a:rPr lang="ru-RU" sz="2000" b="1" i="1" smtClean="0">
                <a:solidFill>
                  <a:srgbClr val="002060"/>
                </a:solidFill>
              </a:rPr>
              <a:t>наблюдений - божья коровка, ваза, грибы мухоморы заяц.</a:t>
            </a:r>
          </a:p>
          <a:p>
            <a:r>
              <a:rPr lang="ru-RU" sz="2000" b="1" i="1" smtClean="0">
                <a:solidFill>
                  <a:srgbClr val="002060"/>
                </a:solidFill>
              </a:rPr>
              <a:t>На полянке расположились приветливо гриб-мухомор,  домик для лесных жителей, пенечки -лешие</a:t>
            </a:r>
            <a:endParaRPr lang="ru-RU" sz="2000" b="1" i="1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User\AppData\Local\Microsoft\Windows\Temporary Internet Files\Content.Word\IMG_20230713_112734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4355976" y="3573016"/>
            <a:ext cx="2160240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C:\Users\User\AppData\Local\Microsoft\Windows\Temporary Internet Files\Content.Word\IMG_20230718_080716.jpg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2555776" y="3645024"/>
            <a:ext cx="2202656" cy="2936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1520" y="3833664"/>
            <a:ext cx="2790825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Рисунок 6" descr="C:\Users\User\AppData\Local\Microsoft\Windows\Temporary Internet Files\Content.Word\IMG_20230718_080614.jpg"/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6660232" y="3356992"/>
            <a:ext cx="2200548" cy="26765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142138017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852" y="0"/>
            <a:ext cx="914485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C:\Users\User\AppData\Local\Microsoft\Windows\Temporary Internet Files\Content.Word\IMG_20230630_111654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996781" y="-243408"/>
            <a:ext cx="3147219" cy="41962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C:\Users\User\AppData\Local\Microsoft\Windows\Temporary Internet Files\Content.Word\IMG_20230713_112809.jpg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3347864" y="3761312"/>
            <a:ext cx="2166938" cy="288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C:\Users\User\AppData\Local\Microsoft\Windows\Temporary Internet Files\Content.Word\IMG_20230630_111732.jpg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0" y="0"/>
            <a:ext cx="2915816" cy="43651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C:\Users\User\AppData\Local\Microsoft\Windows\Temporary Internet Files\Content.Word\IMG_20230718_080623.jpg"/>
          <p:cNvPicPr/>
          <p:nvPr/>
        </p:nvPicPr>
        <p:blipFill>
          <a:blip r:embed="rId6"/>
          <a:stretch>
            <a:fillRect/>
          </a:stretch>
        </p:blipFill>
        <p:spPr bwMode="auto">
          <a:xfrm rot="20908354">
            <a:off x="-2935" y="3975986"/>
            <a:ext cx="3170749" cy="28529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User\AppData\Local\Microsoft\Windows\Temporary Internet Files\Content.Word\IMG_20230718_080357.jpg"/>
          <p:cNvPicPr/>
          <p:nvPr/>
        </p:nvPicPr>
        <p:blipFill>
          <a:blip r:embed="rId7"/>
          <a:stretch>
            <a:fillRect/>
          </a:stretch>
        </p:blipFill>
        <p:spPr bwMode="auto">
          <a:xfrm rot="3488049">
            <a:off x="5872757" y="3579506"/>
            <a:ext cx="3013883" cy="33114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627784" y="1340769"/>
            <a:ext cx="33689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chemeClr val="accent6">
                    <a:lumMod val="75000"/>
                  </a:schemeClr>
                </a:solidFill>
              </a:rPr>
              <a:t>Ярко солнце светит. В воздухе тепло. И куда ни взглянешь – Все кругом светло. Лето – яркие цветы Необычной красоты</a:t>
            </a:r>
          </a:p>
        </p:txBody>
      </p:sp>
      <p:pic>
        <p:nvPicPr>
          <p:cNvPr id="11" name="Рисунок 10" descr="C:\Users\User\AppData\Local\Microsoft\Windows\Temporary Internet Files\Content.Word\IMG_20230713_112809.jpg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3347864" y="3789040"/>
            <a:ext cx="2166938" cy="288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45032156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88640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>
                <a:solidFill>
                  <a:srgbClr val="002060"/>
                </a:solidFill>
              </a:rPr>
              <a:t>Большую и центральную часть занимает так называемая площадка для групповых занятий. Здесь расположены физкультурные снаряды, чтобы </a:t>
            </a:r>
            <a:r>
              <a:rPr lang="ru-RU" b="1" smtClean="0">
                <a:solidFill>
                  <a:srgbClr val="002060"/>
                </a:solidFill>
              </a:rPr>
              <a:t>дети </a:t>
            </a:r>
            <a:r>
              <a:rPr lang="ru-RU" b="1">
                <a:solidFill>
                  <a:srgbClr val="002060"/>
                </a:solidFill>
              </a:rPr>
              <a:t>могли заниматься спортом, играть в подвижные игры. Такая зона является отличным способом всю неуемную детскую энергию направить в мирное русло, чтобы после прогулки они могли спокойно заснуть во время дневного сна.</a:t>
            </a:r>
          </a:p>
          <a:p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6" name="Рисунок 5" descr="C:\Users\User\AppData\Local\Microsoft\Windows\Temporary Internet Files\Content.Word\IMG_20230718_080429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907704" y="1745432"/>
            <a:ext cx="5400600" cy="5112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78109437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SPecialiST RePack</Company>
  <PresentationFormat>On-screen Show (4:3)</PresentationFormat>
  <Paragraphs>36</Paragraphs>
  <Slides>12</Slides>
  <Notes>0</Notes>
  <TotalTime>607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5">
      <vt:lpstr>Arial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Спасибо за внимание 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ADM</dc:creator>
  <cp:lastModifiedBy>User</cp:lastModifiedBy>
  <cp:revision>39</cp:revision>
  <dcterms:created xsi:type="dcterms:W3CDTF">2023-06-28T09:51:35Z</dcterms:created>
  <dcterms:modified xsi:type="dcterms:W3CDTF">2024-07-15T05:02:19Z</dcterms:modified>
</cp:coreProperties>
</file>