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84" r:id="rId2"/>
    <p:sldId id="257" r:id="rId3"/>
    <p:sldId id="258" r:id="rId4"/>
    <p:sldId id="286" r:id="rId5"/>
    <p:sldId id="287" r:id="rId6"/>
    <p:sldId id="281" r:id="rId7"/>
    <p:sldId id="282" r:id="rId8"/>
    <p:sldId id="289" r:id="rId9"/>
    <p:sldId id="259" r:id="rId10"/>
    <p:sldId id="288" r:id="rId11"/>
    <p:sldId id="260" r:id="rId12"/>
    <p:sldId id="269" r:id="rId13"/>
    <p:sldId id="266" r:id="rId14"/>
    <p:sldId id="270" r:id="rId15"/>
    <p:sldId id="273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tags" Target="tags/tag1.xml" /><Relationship Id="rId18" Type="http://schemas.openxmlformats.org/officeDocument/2006/relationships/presProps" Target="presProps.xml" /><Relationship Id="rId19" Type="http://schemas.openxmlformats.org/officeDocument/2006/relationships/viewProps" Target="viewProps.xml" /><Relationship Id="rId2" Type="http://schemas.openxmlformats.org/officeDocument/2006/relationships/slide" Target="slides/slide1.xml" /><Relationship Id="rId20" Type="http://schemas.openxmlformats.org/officeDocument/2006/relationships/theme" Target="theme/theme1.xml" /><Relationship Id="rId21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9214-5824-440F-A03F-2D58B1824941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CBFCF-78C1-4AE4-AECA-98210EE08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466712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9214-5824-440F-A03F-2D58B1824941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CBFCF-78C1-4AE4-AECA-98210EE08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297191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9214-5824-440F-A03F-2D58B1824941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CBFCF-78C1-4AE4-AECA-98210EE08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601277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9214-5824-440F-A03F-2D58B1824941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CBFCF-78C1-4AE4-AECA-98210EE08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714098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69214-5824-440F-A03F-2D58B1824941}" type="datetimeFigureOut">
              <a:rPr lang="ru-RU" smtClean="0"/>
              <a:t>30.07.2023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CBFCF-78C1-4AE4-AECA-98210EE08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966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eg" /><Relationship Id="rId3" Type="http://schemas.openxmlformats.org/officeDocument/2006/relationships/image" Target="../media/image23.jpeg" /><Relationship Id="rId4" Type="http://schemas.openxmlformats.org/officeDocument/2006/relationships/image" Target="../media/image24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5.jpeg" /><Relationship Id="rId4" Type="http://schemas.openxmlformats.org/officeDocument/2006/relationships/image" Target="../media/image26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image" Target="../media/image27.png" /><Relationship Id="rId4" Type="http://schemas.openxmlformats.org/officeDocument/2006/relationships/image" Target="../media/image28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image" Target="../media/image29.jpeg" /><Relationship Id="rId4" Type="http://schemas.openxmlformats.org/officeDocument/2006/relationships/image" Target="../media/image30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1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Relationship Id="rId4" Type="http://schemas.openxmlformats.org/officeDocument/2006/relationships/image" Target="../media/image11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eg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Relationship Id="rId5" Type="http://schemas.openxmlformats.org/officeDocument/2006/relationships/image" Target="../media/image14.jpeg" /><Relationship Id="rId6" Type="http://schemas.openxmlformats.org/officeDocument/2006/relationships/image" Target="../media/image15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eg" /><Relationship Id="rId3" Type="http://schemas.openxmlformats.org/officeDocument/2006/relationships/image" Target="../media/image16.jpeg" /><Relationship Id="rId4" Type="http://schemas.openxmlformats.org/officeDocument/2006/relationships/image" Target="../media/image1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.jpeg" /><Relationship Id="rId3" Type="http://schemas.openxmlformats.org/officeDocument/2006/relationships/image" Target="../media/image18.jpeg" /><Relationship Id="rId4" Type="http://schemas.openxmlformats.org/officeDocument/2006/relationships/image" Target="../media/image19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Relationship Id="rId5" Type="http://schemas.openxmlformats.org/officeDocument/2006/relationships/image" Target="../media/image22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7640" y="-33122"/>
            <a:ext cx="9144000" cy="6913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1484784"/>
            <a:ext cx="676875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>
                <a:solidFill>
                  <a:srgbClr val="C00000"/>
                </a:solidFill>
              </a:rPr>
              <a:t>МАДОУ "Курманаевский детский сад №1 "</a:t>
            </a:r>
            <a:r>
              <a:rPr lang="ru-RU" sz="2000" b="1" i="1" smtClean="0">
                <a:solidFill>
                  <a:srgbClr val="C00000"/>
                </a:solidFill>
              </a:rPr>
              <a:t>Теремок«</a:t>
            </a:r>
          </a:p>
          <a:p>
            <a:pPr algn="ctr"/>
            <a:r>
              <a:rPr lang="ru-RU" sz="2000" b="1" i="1" smtClean="0">
                <a:solidFill>
                  <a:srgbClr val="FF0000"/>
                </a:solidFill>
              </a:rPr>
              <a:t>Номинация:</a:t>
            </a:r>
          </a:p>
          <a:p>
            <a:pPr algn="ctr"/>
            <a:r>
              <a:rPr lang="ru-RU" sz="4000" b="1" i="1" smtClean="0">
                <a:solidFill>
                  <a:srgbClr val="002060"/>
                </a:solidFill>
              </a:rPr>
              <a:t>Радужная</a:t>
            </a:r>
            <a:r>
              <a:rPr lang="ru-RU" sz="4000" b="1" i="1" smtClean="0">
                <a:solidFill>
                  <a:srgbClr val="C00000"/>
                </a:solidFill>
              </a:rPr>
              <a:t> </a:t>
            </a:r>
            <a:r>
              <a:rPr lang="ru-RU" sz="4000" b="1" i="1">
                <a:solidFill>
                  <a:schemeClr val="accent6">
                    <a:lumMod val="50000"/>
                  </a:schemeClr>
                </a:solidFill>
              </a:rPr>
              <a:t>игровая</a:t>
            </a:r>
            <a:r>
              <a:rPr lang="ru-RU" sz="4000" b="1" i="1">
                <a:solidFill>
                  <a:srgbClr val="C00000"/>
                </a:solidFill>
              </a:rPr>
              <a:t> </a:t>
            </a:r>
            <a:r>
              <a:rPr lang="ru-RU" sz="4000" b="1" i="1">
                <a:solidFill>
                  <a:schemeClr val="accent3">
                    <a:lumMod val="50000"/>
                  </a:schemeClr>
                </a:solidFill>
              </a:rPr>
              <a:t>терраса </a:t>
            </a:r>
            <a:r>
              <a:rPr lang="ru-RU" sz="4000" b="1" i="1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ru-RU" sz="4000" b="1" i="1" smtClean="0">
                <a:solidFill>
                  <a:schemeClr val="accent4">
                    <a:lumMod val="50000"/>
                  </a:schemeClr>
                </a:solidFill>
              </a:rPr>
              <a:t>беседка</a:t>
            </a:r>
          </a:p>
          <a:p>
            <a:pPr algn="ctr"/>
            <a:endParaRPr lang="ru-RU" sz="4000" b="1" i="1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1600" b="1" i="1">
                <a:solidFill>
                  <a:schemeClr val="accent4">
                    <a:lumMod val="50000"/>
                  </a:schemeClr>
                </a:solidFill>
              </a:rPr>
              <a:t>«Приходите в гости к нам»</a:t>
            </a:r>
          </a:p>
          <a:p>
            <a:pPr algn="ctr"/>
            <a:r>
              <a:rPr lang="ru-RU" sz="1600" b="1" i="1">
                <a:solidFill>
                  <a:schemeClr val="accent4">
                    <a:lumMod val="50000"/>
                  </a:schemeClr>
                </a:solidFill>
              </a:rPr>
              <a:t>Фотоотчет с участием детей средней группы </a:t>
            </a:r>
            <a:endParaRPr lang="ru-RU" sz="1600" b="1" i="1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sz="4000" b="1" i="1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2000" b="1" i="1" smtClean="0">
                <a:solidFill>
                  <a:schemeClr val="tx2">
                    <a:lumMod val="50000"/>
                  </a:schemeClr>
                </a:solidFill>
              </a:rPr>
              <a:t>Воспитатель : Гащук Т.И</a:t>
            </a:r>
          </a:p>
          <a:p>
            <a:pPr algn="ctr"/>
            <a:r>
              <a:rPr lang="ru-RU" sz="2000" b="1" i="1" smtClean="0">
                <a:solidFill>
                  <a:schemeClr val="tx2">
                    <a:lumMod val="50000"/>
                  </a:schemeClr>
                </a:solidFill>
              </a:rPr>
              <a:t>2023г</a:t>
            </a:r>
            <a:endParaRPr lang="ru-RU" sz="2000" b="1" i="1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776656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6" y="1052736"/>
            <a:ext cx="2894248" cy="38673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8104" y="2564904"/>
            <a:ext cx="3080230" cy="41060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3888" y="548680"/>
            <a:ext cx="54726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>
                <a:solidFill>
                  <a:srgbClr val="002060"/>
                </a:solidFill>
              </a:rPr>
              <a:t>Кто же, кто же, кто же, кто же</a:t>
            </a:r>
          </a:p>
          <a:p>
            <a:pPr algn="ctr"/>
            <a:r>
              <a:rPr lang="ru-RU" sz="2000" b="1" i="1">
                <a:solidFill>
                  <a:srgbClr val="002060"/>
                </a:solidFill>
              </a:rPr>
              <a:t>Песенку поет?!</a:t>
            </a:r>
          </a:p>
          <a:p>
            <a:pPr algn="ctr"/>
            <a:r>
              <a:rPr lang="ru-RU" sz="2000" b="1" i="1" smtClean="0">
                <a:solidFill>
                  <a:srgbClr val="0070C0"/>
                </a:solidFill>
              </a:rPr>
              <a:t>     Есть </a:t>
            </a:r>
            <a:r>
              <a:rPr lang="ru-RU" sz="2000" b="1" i="1">
                <a:solidFill>
                  <a:srgbClr val="0070C0"/>
                </a:solidFill>
              </a:rPr>
              <a:t>у нас свой пруд, уточки в пруду живут</a:t>
            </a:r>
          </a:p>
        </p:txBody>
      </p:sp>
    </p:spTree>
    <p:extLst>
      <p:ext uri="{BB962C8B-B14F-4D97-AF65-F5344CB8AC3E}">
        <p14:creationId xmlns:p14="http://schemas.microsoft.com/office/powerpoint/2010/main" val="2950206132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23928" y="3255505"/>
            <a:ext cx="4413977" cy="3312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39952" y="692696"/>
            <a:ext cx="46805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</a:rPr>
              <a:t>Кто же, кто же, кто же, кто же</a:t>
            </a:r>
          </a:p>
          <a:p>
            <a:pPr algn="ctr"/>
            <a:r>
              <a:rPr lang="ru-RU" sz="2400" b="1">
                <a:solidFill>
                  <a:srgbClr val="002060"/>
                </a:solidFill>
              </a:rPr>
              <a:t>Песенку поет?!</a:t>
            </a:r>
          </a:p>
          <a:p>
            <a:r>
              <a:rPr lang="ru-RU" sz="2400" b="1" smtClean="0">
                <a:solidFill>
                  <a:srgbClr val="C00000"/>
                </a:solidFill>
              </a:rPr>
              <a:t>Летом </a:t>
            </a:r>
            <a:r>
              <a:rPr lang="ru-RU" sz="2400" b="1">
                <a:solidFill>
                  <a:srgbClr val="C00000"/>
                </a:solidFill>
              </a:rPr>
              <a:t>весело в саду лепим из песка </a:t>
            </a:r>
            <a:r>
              <a:rPr lang="ru-RU" sz="2400" b="1" smtClean="0">
                <a:solidFill>
                  <a:srgbClr val="C00000"/>
                </a:solidFill>
              </a:rPr>
              <a:t>еду : торты</a:t>
            </a:r>
            <a:r>
              <a:rPr lang="ru-RU" sz="2400" b="1">
                <a:solidFill>
                  <a:srgbClr val="C00000"/>
                </a:solidFill>
              </a:rPr>
              <a:t>, куличи и кашу, нет дружнее группы нашей!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052735"/>
            <a:ext cx="3888432" cy="54497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249810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839" y="116632"/>
            <a:ext cx="9144000" cy="6855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1666859"/>
            <a:ext cx="3335337" cy="87979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260648"/>
            <a:ext cx="73448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>
                <a:solidFill>
                  <a:srgbClr val="002060"/>
                </a:solidFill>
              </a:rPr>
              <a:t>Кто же, кто же, кто же, кто же</a:t>
            </a:r>
          </a:p>
          <a:p>
            <a:pPr algn="ctr"/>
            <a:r>
              <a:rPr lang="ru-RU" sz="2000" b="1" i="1">
                <a:solidFill>
                  <a:srgbClr val="002060"/>
                </a:solidFill>
              </a:rPr>
              <a:t>Песенку поет</a:t>
            </a:r>
            <a:r>
              <a:rPr lang="ru-RU" sz="2000" b="1" i="1" smtClean="0">
                <a:solidFill>
                  <a:srgbClr val="002060"/>
                </a:solidFill>
              </a:rPr>
              <a:t>?</a:t>
            </a:r>
            <a:r>
              <a:rPr lang="ru-RU" sz="2000" i="1" smtClean="0"/>
              <a:t>!</a:t>
            </a:r>
          </a:p>
          <a:p>
            <a:pPr algn="ctr"/>
            <a:r>
              <a:rPr lang="ru-RU" sz="2000" b="1" i="1">
                <a:solidFill>
                  <a:srgbClr val="C00000"/>
                </a:solidFill>
              </a:rPr>
              <a:t>Н</a:t>
            </a:r>
            <a:r>
              <a:rPr lang="ru-RU" sz="2000" b="1" i="1" smtClean="0">
                <a:solidFill>
                  <a:srgbClr val="C00000"/>
                </a:solidFill>
              </a:rPr>
              <a:t>аши детки весело носятся на самокатах, ходят босыми ножками по «Дорожке здоровья»</a:t>
            </a:r>
            <a:endParaRPr lang="ru-RU" sz="2000" b="1" i="1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976" y="1844824"/>
            <a:ext cx="3560216" cy="47481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9345810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69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480648" y="476672"/>
            <a:ext cx="5339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>
                <a:solidFill>
                  <a:srgbClr val="002060"/>
                </a:solidFill>
              </a:rPr>
              <a:t>Мы старались, украшали, всё чтоб радовало глаз!</a:t>
            </a:r>
          </a:p>
          <a:p>
            <a:pPr algn="ctr"/>
            <a:endParaRPr lang="ru-RU" sz="2400" b="1" i="1">
              <a:solidFill>
                <a:srgbClr val="002060"/>
              </a:solidFill>
            </a:endParaRPr>
          </a:p>
          <a:p>
            <a:pPr algn="ctr"/>
            <a:r>
              <a:rPr lang="ru-RU" sz="2400" b="1" i="1">
                <a:solidFill>
                  <a:srgbClr val="002060"/>
                </a:solidFill>
              </a:rPr>
              <a:t>Заходите к нам почаще – будем рады видеть вас!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1629" y="116632"/>
            <a:ext cx="3492277" cy="46447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99791" y="2101736"/>
            <a:ext cx="6589713" cy="510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0019832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88640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>
                <a:solidFill>
                  <a:srgbClr val="002060"/>
                </a:solidFill>
              </a:rPr>
              <a:t>Кто же, кто же, кто же, кто же</a:t>
            </a:r>
          </a:p>
          <a:p>
            <a:pPr algn="ctr"/>
            <a:r>
              <a:rPr lang="ru-RU" sz="2000" b="1" i="1">
                <a:solidFill>
                  <a:srgbClr val="002060"/>
                </a:solidFill>
              </a:rPr>
              <a:t>Песенку поет?!</a:t>
            </a:r>
          </a:p>
          <a:p>
            <a:r>
              <a:rPr lang="ru-RU" sz="2000" b="1" i="1" smtClean="0">
                <a:solidFill>
                  <a:srgbClr val="002060"/>
                </a:solidFill>
              </a:rPr>
              <a:t>Закончился </a:t>
            </a:r>
            <a:r>
              <a:rPr lang="ru-RU" sz="2000" b="1" i="1">
                <a:solidFill>
                  <a:srgbClr val="002060"/>
                </a:solidFill>
              </a:rPr>
              <a:t>день, расходиться пора –</a:t>
            </a:r>
          </a:p>
          <a:p>
            <a:endParaRPr lang="ru-RU" sz="2000" b="1" i="1">
              <a:solidFill>
                <a:srgbClr val="002060"/>
              </a:solidFill>
            </a:endParaRPr>
          </a:p>
          <a:p>
            <a:r>
              <a:rPr lang="ru-RU" sz="2000" b="1" i="1">
                <a:solidFill>
                  <a:srgbClr val="002060"/>
                </a:solidFill>
              </a:rPr>
              <a:t>Нам Осьминожка прошепчет – до встречи, пока!</a:t>
            </a:r>
          </a:p>
          <a:p>
            <a:endParaRPr lang="ru-RU" sz="2000" b="1" i="1">
              <a:solidFill>
                <a:srgbClr val="002060"/>
              </a:solidFill>
            </a:endParaRPr>
          </a:p>
          <a:p>
            <a:r>
              <a:rPr lang="ru-RU" sz="2000" b="1" i="1">
                <a:solidFill>
                  <a:srgbClr val="002060"/>
                </a:solidFill>
              </a:rPr>
              <a:t>Не унывай, будь веселей,</a:t>
            </a:r>
          </a:p>
          <a:p>
            <a:endParaRPr lang="ru-RU" sz="2000" b="1" i="1">
              <a:solidFill>
                <a:srgbClr val="002060"/>
              </a:solidFill>
            </a:endParaRPr>
          </a:p>
          <a:p>
            <a:r>
              <a:rPr lang="ru-RU" sz="2000" b="1" i="1">
                <a:solidFill>
                  <a:srgbClr val="002060"/>
                </a:solidFill>
              </a:rPr>
              <a:t>А завтра к нам в сад возвращайся скорей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9952" y="3104424"/>
            <a:ext cx="4567510" cy="34222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138798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7512"/>
            <a:ext cx="9167350" cy="687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i="1" smtClean="0">
                <a:solidFill>
                  <a:srgbClr val="C00000"/>
                </a:solidFill>
              </a:rPr>
              <a:t>Спасибо за внимание</a:t>
            </a:r>
            <a:endParaRPr lang="ru-RU" sz="3600" b="1" i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425249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1637" y="0"/>
            <a:ext cx="9108133" cy="6845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218" y="225781"/>
            <a:ext cx="8826422" cy="6607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03648" y="404664"/>
            <a:ext cx="7200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>
                <a:solidFill>
                  <a:srgbClr val="002060"/>
                </a:solidFill>
              </a:rPr>
              <a:t>Есть на свете много сказок</a:t>
            </a:r>
          </a:p>
          <a:p>
            <a:pPr algn="ctr"/>
            <a:endParaRPr lang="ru-RU" sz="2000" b="1" i="1">
              <a:solidFill>
                <a:srgbClr val="FFC000"/>
              </a:solidFill>
            </a:endParaRPr>
          </a:p>
          <a:p>
            <a:pPr algn="ctr"/>
            <a:r>
              <a:rPr lang="ru-RU" sz="2400" b="1" i="1">
                <a:solidFill>
                  <a:srgbClr val="C00000"/>
                </a:solidFill>
              </a:rPr>
              <a:t>Мы их любим, помним, ждём</a:t>
            </a:r>
          </a:p>
          <a:p>
            <a:pPr algn="ctr"/>
            <a:endParaRPr lang="ru-RU" sz="2000" b="1" i="1">
              <a:solidFill>
                <a:srgbClr val="FFC000"/>
              </a:solidFill>
            </a:endParaRPr>
          </a:p>
          <a:p>
            <a:pPr algn="ctr"/>
            <a:r>
              <a:rPr lang="ru-RU" sz="2400" b="1" i="1">
                <a:solidFill>
                  <a:srgbClr val="FFC000"/>
                </a:solidFill>
              </a:rPr>
              <a:t>С ними вместе мы сегодня наш участок обойдём</a:t>
            </a:r>
            <a:r>
              <a:rPr lang="ru-RU" sz="2400" b="1" i="1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70817458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9392"/>
            <a:ext cx="9144000" cy="687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852936"/>
            <a:ext cx="5796136" cy="39484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404664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>
                <a:solidFill>
                  <a:srgbClr val="002060"/>
                </a:solidFill>
              </a:rPr>
              <a:t>По полям, по полям</a:t>
            </a:r>
          </a:p>
          <a:p>
            <a:r>
              <a:rPr lang="ru-RU" b="1" i="1">
                <a:solidFill>
                  <a:srgbClr val="002060"/>
                </a:solidFill>
              </a:rPr>
              <a:t>Синий трактор едет к нам.</a:t>
            </a:r>
          </a:p>
          <a:p>
            <a:r>
              <a:rPr lang="ru-RU" b="1" i="1">
                <a:solidFill>
                  <a:srgbClr val="002060"/>
                </a:solidFill>
              </a:rPr>
              <a:t>У него в прицепе кто-то песенку поет!</a:t>
            </a:r>
          </a:p>
          <a:p>
            <a:r>
              <a:rPr lang="ru-RU" b="1" i="1">
                <a:solidFill>
                  <a:srgbClr val="002060"/>
                </a:solidFill>
              </a:rPr>
              <a:t>А ну, малыш, давай!</a:t>
            </a:r>
          </a:p>
          <a:p>
            <a:r>
              <a:rPr lang="ru-RU" b="1" i="1">
                <a:solidFill>
                  <a:srgbClr val="002060"/>
                </a:solidFill>
              </a:rPr>
              <a:t>Попробуй - отгадай</a:t>
            </a:r>
          </a:p>
          <a:p>
            <a:r>
              <a:rPr lang="ru-RU" b="1" i="1">
                <a:solidFill>
                  <a:srgbClr val="002060"/>
                </a:solidFill>
              </a:rPr>
              <a:t>Кто же, кто же, кто же, кто же</a:t>
            </a:r>
          </a:p>
          <a:p>
            <a:r>
              <a:rPr lang="ru-RU" b="1" i="1">
                <a:solidFill>
                  <a:srgbClr val="002060"/>
                </a:solidFill>
              </a:rPr>
              <a:t>Песенку поет?!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0152" y="272117"/>
            <a:ext cx="2730425" cy="3640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846416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3429000"/>
            <a:ext cx="3384376" cy="32157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2684" y="692696"/>
            <a:ext cx="3382863" cy="45184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1052737"/>
            <a:ext cx="60304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>
                <a:solidFill>
                  <a:srgbClr val="002060"/>
                </a:solidFill>
              </a:rPr>
              <a:t>Кто же, кто же, кто же, кто же</a:t>
            </a:r>
          </a:p>
          <a:p>
            <a:pPr algn="ctr"/>
            <a:r>
              <a:rPr lang="ru-RU" sz="2000" b="1" i="1">
                <a:solidFill>
                  <a:srgbClr val="002060"/>
                </a:solidFill>
              </a:rPr>
              <a:t>Песенку поет</a:t>
            </a:r>
            <a:r>
              <a:rPr lang="ru-RU" sz="2000" b="1" i="1" smtClean="0">
                <a:solidFill>
                  <a:srgbClr val="002060"/>
                </a:solidFill>
              </a:rPr>
              <a:t>?!</a:t>
            </a:r>
          </a:p>
          <a:p>
            <a:r>
              <a:rPr lang="ru-RU" sz="2000" b="1" i="1" smtClean="0">
                <a:solidFill>
                  <a:srgbClr val="C00000"/>
                </a:solidFill>
              </a:rPr>
              <a:t>А это дети средней группы разукрашивают скатерть - самобранку. </a:t>
            </a:r>
          </a:p>
          <a:p>
            <a:r>
              <a:rPr lang="ru-RU" sz="2000" b="1" i="1" smtClean="0">
                <a:solidFill>
                  <a:srgbClr val="C00000"/>
                </a:solidFill>
              </a:rPr>
              <a:t>Ведут веселый счет гусенечки</a:t>
            </a:r>
            <a:endParaRPr lang="ru-RU" sz="2000" b="1" i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93374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576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6096" y="476672"/>
            <a:ext cx="3307755" cy="44180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916832"/>
            <a:ext cx="5316537" cy="469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76" y="274638"/>
            <a:ext cx="6412632" cy="1426170"/>
          </a:xfrm>
        </p:spPr>
        <p:txBody>
          <a:bodyPr>
            <a:normAutofit/>
          </a:bodyPr>
          <a:lstStyle/>
          <a:p>
            <a:r>
              <a:rPr lang="ru-RU" sz="2000" b="1" i="1">
                <a:solidFill>
                  <a:srgbClr val="002060"/>
                </a:solidFill>
              </a:rPr>
              <a:t>Кто же, кто же, кто же, кто же</a:t>
            </a:r>
            <a:br>
              <a:rPr lang="ru-RU" sz="2000" b="1" i="1">
                <a:solidFill>
                  <a:srgbClr val="002060"/>
                </a:solidFill>
              </a:rPr>
            </a:br>
            <a:r>
              <a:rPr lang="ru-RU" sz="2000" b="1" i="1">
                <a:solidFill>
                  <a:srgbClr val="002060"/>
                </a:solidFill>
              </a:rPr>
              <a:t>Песенку поет?!</a:t>
            </a:r>
            <a:br>
              <a:rPr lang="ru-RU" sz="2000" b="1" i="1">
                <a:solidFill>
                  <a:srgbClr val="002060"/>
                </a:solidFill>
              </a:rPr>
            </a:br>
            <a:r>
              <a:rPr lang="ru-RU" sz="2000" b="1" i="1">
                <a:solidFill>
                  <a:srgbClr val="002060"/>
                </a:solidFill>
              </a:rPr>
              <a:t>Твистер </a:t>
            </a:r>
            <a:r>
              <a:rPr lang="ru-RU" sz="2000" b="1" i="1" smtClean="0">
                <a:solidFill>
                  <a:srgbClr val="002060"/>
                </a:solidFill>
              </a:rPr>
              <a:t>– игра, которая завязывает тебя в узел.</a:t>
            </a:r>
            <a:br>
              <a:rPr lang="ru-RU" sz="2000" b="1" i="1" smtClean="0">
                <a:solidFill>
                  <a:srgbClr val="002060"/>
                </a:solidFill>
              </a:rPr>
            </a:br>
            <a:r>
              <a:rPr lang="ru-RU" sz="2000" b="1" i="1" smtClean="0">
                <a:solidFill>
                  <a:srgbClr val="002060"/>
                </a:solidFill>
              </a:rPr>
              <a:t>Ах, как интересно рисовать цветными мелками</a:t>
            </a:r>
            <a:endParaRPr lang="ru-RU" sz="2000" b="1" i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098412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0519" y="2958827"/>
            <a:ext cx="2859087" cy="3816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46038" y="2767412"/>
            <a:ext cx="3005137" cy="40052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59832" y="548680"/>
            <a:ext cx="4680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На нашем участке расположены фигуры героев сказки </a:t>
            </a:r>
            <a:r>
              <a:rPr lang="ru-RU" sz="2400" b="1" smtClean="0">
                <a:solidFill>
                  <a:srgbClr val="C00000"/>
                </a:solidFill>
              </a:rPr>
              <a:t>     «Колобок».                       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7664" y="3284984"/>
            <a:ext cx="2541170" cy="33934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-381000" y="1636986"/>
            <a:ext cx="3041650" cy="22796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429008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50878"/>
            <a:ext cx="9182539" cy="6886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986271"/>
            <a:ext cx="4970579" cy="37210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996630">
            <a:off x="4960003" y="1544850"/>
            <a:ext cx="4433454" cy="33338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3"/>
            <a:ext cx="6678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>
                <a:solidFill>
                  <a:srgbClr val="002060"/>
                </a:solidFill>
              </a:rPr>
              <a:t>Здесь ребята </a:t>
            </a:r>
            <a:endParaRPr lang="ru-RU" sz="2400" b="1" i="1" smtClean="0">
              <a:solidFill>
                <a:srgbClr val="002060"/>
              </a:solidFill>
            </a:endParaRPr>
          </a:p>
          <a:p>
            <a:pPr algn="ctr"/>
            <a:r>
              <a:rPr lang="ru-RU" sz="2400" b="1" i="1" smtClean="0">
                <a:solidFill>
                  <a:srgbClr val="002060"/>
                </a:solidFill>
              </a:rPr>
              <a:t>метают </a:t>
            </a:r>
            <a:r>
              <a:rPr lang="ru-RU" sz="2400" b="1" i="1">
                <a:solidFill>
                  <a:srgbClr val="002060"/>
                </a:solidFill>
              </a:rPr>
              <a:t>мячики и попадают в кольцо, развивают свои физические качества</a:t>
            </a:r>
          </a:p>
        </p:txBody>
      </p:sp>
    </p:spTree>
    <p:extLst>
      <p:ext uri="{BB962C8B-B14F-4D97-AF65-F5344CB8AC3E}">
        <p14:creationId xmlns:p14="http://schemas.microsoft.com/office/powerpoint/2010/main" val="140028468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2204864"/>
            <a:ext cx="4176464" cy="36282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7519" y="2708921"/>
            <a:ext cx="2890083" cy="38571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smtClean="0">
                <a:solidFill>
                  <a:srgbClr val="C00000"/>
                </a:solidFill>
              </a:rPr>
              <a:t>Ходят босиком и прячемся от жары в красивом шатре</a:t>
            </a:r>
            <a:endParaRPr lang="ru-RU" sz="2400" b="1" i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698651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0"/>
            <a:ext cx="2882578" cy="33569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0192" y="3421605"/>
            <a:ext cx="2577297" cy="34363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90082" y="2881957"/>
            <a:ext cx="2977670" cy="39760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43808" y="260648"/>
            <a:ext cx="63001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>
                <a:solidFill>
                  <a:srgbClr val="002060"/>
                </a:solidFill>
              </a:rPr>
              <a:t>Кто же, кто же, кто же, кто </a:t>
            </a:r>
            <a:r>
              <a:rPr lang="ru-RU" sz="2000" b="1" i="1" smtClean="0">
                <a:solidFill>
                  <a:srgbClr val="002060"/>
                </a:solidFill>
              </a:rPr>
              <a:t>же  Песенку </a:t>
            </a:r>
            <a:r>
              <a:rPr lang="ru-RU" sz="2000" b="1" i="1">
                <a:solidFill>
                  <a:srgbClr val="002060"/>
                </a:solidFill>
              </a:rPr>
              <a:t>поет?!</a:t>
            </a:r>
          </a:p>
          <a:p>
            <a:r>
              <a:rPr lang="ru-RU" sz="2000" b="1" i="1" smtClean="0">
                <a:solidFill>
                  <a:schemeClr val="accent2">
                    <a:lumMod val="50000"/>
                  </a:schemeClr>
                </a:solidFill>
              </a:rPr>
              <a:t>Снова </a:t>
            </a:r>
            <a:r>
              <a:rPr lang="ru-RU" sz="2000" b="1" i="1">
                <a:solidFill>
                  <a:schemeClr val="accent2">
                    <a:lumMod val="50000"/>
                  </a:schemeClr>
                </a:solidFill>
              </a:rPr>
              <a:t>клумбу </a:t>
            </a:r>
            <a:r>
              <a:rPr lang="ru-RU" sz="2000" b="1" i="1" smtClean="0">
                <a:solidFill>
                  <a:schemeClr val="accent2">
                    <a:lumMod val="50000"/>
                  </a:schemeClr>
                </a:solidFill>
              </a:rPr>
              <a:t>поливаем мы </a:t>
            </a:r>
            <a:r>
              <a:rPr lang="ru-RU" sz="2000" b="1" i="1">
                <a:solidFill>
                  <a:schemeClr val="accent2">
                    <a:lumMod val="50000"/>
                  </a:schemeClr>
                </a:solidFill>
              </a:rPr>
              <a:t>из леечки своей И все время </a:t>
            </a:r>
            <a:r>
              <a:rPr lang="ru-RU" sz="2000" b="1" i="1" smtClean="0">
                <a:solidFill>
                  <a:schemeClr val="accent2">
                    <a:lumMod val="50000"/>
                  </a:schemeClr>
                </a:solidFill>
              </a:rPr>
              <a:t>наблюдем, </a:t>
            </a:r>
            <a:r>
              <a:rPr lang="ru-RU" sz="2000" b="1" i="1">
                <a:solidFill>
                  <a:schemeClr val="accent2">
                    <a:lumMod val="50000"/>
                  </a:schemeClr>
                </a:solidFill>
              </a:rPr>
              <a:t>Что же вырастит на ней. </a:t>
            </a:r>
            <a:endParaRPr lang="ru-RU" sz="2000" b="1" i="1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b="1" i="1" smtClean="0">
                <a:solidFill>
                  <a:schemeClr val="accent2">
                    <a:lumMod val="50000"/>
                  </a:schemeClr>
                </a:solidFill>
              </a:rPr>
              <a:t>Думаем </a:t>
            </a:r>
            <a:r>
              <a:rPr lang="ru-RU" sz="2000" b="1" i="1">
                <a:solidFill>
                  <a:schemeClr val="accent2">
                    <a:lumMod val="50000"/>
                  </a:schemeClr>
                </a:solidFill>
              </a:rPr>
              <a:t>из толстых почек Там появятся цветочки, Дружно из земли полезут – Дождь </a:t>
            </a:r>
            <a:r>
              <a:rPr lang="ru-RU" sz="2000" b="1" i="1" smtClean="0">
                <a:solidFill>
                  <a:schemeClr val="accent2">
                    <a:lumMod val="50000"/>
                  </a:schemeClr>
                </a:solidFill>
              </a:rPr>
              <a:t>       из </a:t>
            </a:r>
            <a:r>
              <a:rPr lang="ru-RU" sz="2000" b="1" i="1">
                <a:solidFill>
                  <a:schemeClr val="accent2">
                    <a:lumMod val="50000"/>
                  </a:schemeClr>
                </a:solidFill>
              </a:rPr>
              <a:t>лейки им полезен.</a:t>
            </a:r>
          </a:p>
        </p:txBody>
      </p:sp>
    </p:spTree>
    <p:extLst>
      <p:ext uri="{BB962C8B-B14F-4D97-AF65-F5344CB8AC3E}">
        <p14:creationId xmlns:p14="http://schemas.microsoft.com/office/powerpoint/2010/main" val="2330904828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SPecialiST RePack</Company>
  <PresentationFormat>On-screen Show (4:3)</PresentationFormat>
  <Paragraphs>47</Paragraphs>
  <Slides>15</Slides>
  <Notes>0</Notes>
  <TotalTime>568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18">
      <vt:lpstr>Arial</vt:lpstr>
      <vt:lpstr>Calibri</vt:lpstr>
      <vt:lpstr>Тема Office</vt:lpstr>
      <vt:lpstr>PowerPoint Presentation</vt:lpstr>
      <vt:lpstr>PowerPoint Presentation</vt:lpstr>
      <vt:lpstr>PowerPoint Presentation</vt:lpstr>
      <vt:lpstr>PowerPoint Presentation</vt:lpstr>
      <vt:lpstr>Кто же, кто же, кто же, кто жеПесенку поет?!Твистер – игра, которая завязывает тебя в узел.Ах, как интересно рисовать цветными мелками</vt:lpstr>
      <vt:lpstr>PowerPoint Presentation</vt:lpstr>
      <vt:lpstr>PowerPoint Presentation</vt:lpstr>
      <vt:lpstr>Ходят босиком и прячемся от жары в красивом шатре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ADM</dc:creator>
  <cp:lastModifiedBy>ADM</cp:lastModifiedBy>
  <cp:revision>42</cp:revision>
  <dcterms:created xsi:type="dcterms:W3CDTF">2023-06-28T12:40:32Z</dcterms:created>
  <dcterms:modified xsi:type="dcterms:W3CDTF">2024-07-15T05:12:32Z</dcterms:modified>
</cp:coreProperties>
</file>