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6" autoAdjust="0"/>
    <p:restoredTop sz="94660"/>
  </p:normalViewPr>
  <p:slideViewPr>
    <p:cSldViewPr snapToGrid="0">
      <p:cViewPr varScale="1">
        <p:scale>
          <a:sx n="58" d="100"/>
          <a:sy n="58" d="100"/>
        </p:scale>
        <p:origin x="3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2675582" y="-2675583"/>
            <a:ext cx="6840837" cy="121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442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2655919" y="-2805549"/>
            <a:ext cx="6858000" cy="12469094"/>
          </a:xfrm>
        </p:spPr>
      </p:pic>
    </p:spTree>
    <p:extLst>
      <p:ext uri="{BB962C8B-B14F-4D97-AF65-F5344CB8AC3E}">
        <p14:creationId xmlns:p14="http://schemas.microsoft.com/office/powerpoint/2010/main" val="2835626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2667001" y="-2667002"/>
            <a:ext cx="6858000" cy="12192001"/>
          </a:xfrm>
        </p:spPr>
      </p:pic>
    </p:spTree>
    <p:extLst>
      <p:ext uri="{BB962C8B-B14F-4D97-AF65-F5344CB8AC3E}">
        <p14:creationId xmlns:p14="http://schemas.microsoft.com/office/powerpoint/2010/main" val="4017002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2667002" y="-2667003"/>
            <a:ext cx="6857999" cy="12192004"/>
          </a:xfrm>
        </p:spPr>
      </p:pic>
    </p:spTree>
    <p:extLst>
      <p:ext uri="{BB962C8B-B14F-4D97-AF65-F5344CB8AC3E}">
        <p14:creationId xmlns:p14="http://schemas.microsoft.com/office/powerpoint/2010/main" val="455413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2667000" y="-2667002"/>
            <a:ext cx="6858000" cy="12192003"/>
          </a:xfrm>
        </p:spPr>
      </p:pic>
    </p:spTree>
    <p:extLst>
      <p:ext uri="{BB962C8B-B14F-4D97-AF65-F5344CB8AC3E}">
        <p14:creationId xmlns:p14="http://schemas.microsoft.com/office/powerpoint/2010/main" val="1298272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2667001" y="-2666999"/>
            <a:ext cx="6858000" cy="12192001"/>
          </a:xfrm>
        </p:spPr>
      </p:pic>
    </p:spTree>
    <p:extLst>
      <p:ext uri="{BB962C8B-B14F-4D97-AF65-F5344CB8AC3E}">
        <p14:creationId xmlns:p14="http://schemas.microsoft.com/office/powerpoint/2010/main" val="3729422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2667001" y="-2666999"/>
            <a:ext cx="6857997" cy="12192003"/>
          </a:xfrm>
        </p:spPr>
      </p:pic>
    </p:spTree>
    <p:extLst>
      <p:ext uri="{BB962C8B-B14F-4D97-AF65-F5344CB8AC3E}">
        <p14:creationId xmlns:p14="http://schemas.microsoft.com/office/powerpoint/2010/main" val="548691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6"/>
          <a:stretch/>
        </p:blipFill>
        <p:spPr>
          <a:xfrm rot="5400000">
            <a:off x="2666996" y="-2667004"/>
            <a:ext cx="6858000" cy="12192008"/>
          </a:xfrm>
        </p:spPr>
      </p:pic>
    </p:spTree>
    <p:extLst>
      <p:ext uri="{BB962C8B-B14F-4D97-AF65-F5344CB8AC3E}">
        <p14:creationId xmlns:p14="http://schemas.microsoft.com/office/powerpoint/2010/main" val="11639068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2667000" y="-2667001"/>
            <a:ext cx="6857998" cy="12192003"/>
          </a:xfrm>
        </p:spPr>
      </p:pic>
    </p:spTree>
    <p:extLst>
      <p:ext uri="{BB962C8B-B14F-4D97-AF65-F5344CB8AC3E}">
        <p14:creationId xmlns:p14="http://schemas.microsoft.com/office/powerpoint/2010/main" val="3584487348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</TotalTime>
  <Words>0</Words>
  <Application>Microsoft Office PowerPoint</Application>
  <PresentationFormat>Широкоэкранный</PresentationFormat>
  <Paragraphs>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Century Gothic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</cp:revision>
  <dcterms:created xsi:type="dcterms:W3CDTF">2024-07-17T15:02:04Z</dcterms:created>
  <dcterms:modified xsi:type="dcterms:W3CDTF">2024-07-17T15:19:14Z</dcterms:modified>
</cp:coreProperties>
</file>