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AA17D78-C04E-4A72-892C-D1E79EB593C5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8C573E0-A5E6-4B24-9449-5A9B05D17EC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797294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/>
              <a:t>Координаты на прямой и плоскости</a:t>
            </a:r>
            <a:endParaRPr lang="ru-RU" sz="8000" b="1" i="1" dirty="0"/>
          </a:p>
        </p:txBody>
      </p:sp>
    </p:spTree>
    <p:extLst>
      <p:ext uri="{BB962C8B-B14F-4D97-AF65-F5344CB8AC3E}">
        <p14:creationId xmlns:p14="http://schemas.microsoft.com/office/powerpoint/2010/main" val="338083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smtClean="0"/>
                  <a:t>9. Одно </a:t>
                </a:r>
                <a:r>
                  <a:rPr lang="ru-RU" dirty="0" smtClean="0"/>
                  <a:t>из чисел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28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33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38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47</m:t>
                        </m:r>
                      </m:e>
                    </m:rad>
                  </m:oMath>
                </a14:m>
                <a:r>
                  <a:rPr lang="ru-RU" dirty="0" smtClean="0"/>
                  <a:t> отмечено </a:t>
                </a:r>
                <a:r>
                  <a:rPr lang="ru-RU" dirty="0"/>
                  <a:t>на прямой точкой </a:t>
                </a:r>
                <a:r>
                  <a:rPr lang="ru-RU" i="1" dirty="0"/>
                  <a:t>A</a:t>
                </a:r>
                <a:r>
                  <a:rPr lang="ru-RU" dirty="0"/>
                  <a:t>.</a:t>
                </a:r>
              </a:p>
              <a:p>
                <a:pPr marL="82296" indent="0">
                  <a:buNone/>
                </a:pPr>
                <a:r>
                  <a:rPr lang="ru-RU" dirty="0"/>
                  <a:t>Какое это число?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6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http://opengia.ru/resources/BBF40C6C0FA3849C404FD3333FCAD030-BBF40C6C0FA3849C404FD3333FCAD030-BBF40C6C0FA3849C404FD3333FCAD030-1-1398087539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7238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93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75656" y="1268760"/>
                <a:ext cx="7211144" cy="485740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1. Одна из точек, отмеченных на координатной прямой, соответствует числу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/>
                  <a:t>. </a:t>
                </a:r>
                <a:r>
                  <a:rPr lang="ru-RU" dirty="0" smtClean="0"/>
                  <a:t> Какая </a:t>
                </a:r>
                <a:r>
                  <a:rPr lang="ru-RU" dirty="0"/>
                  <a:t>это точка?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5656" y="1268760"/>
                <a:ext cx="7211144" cy="4857403"/>
              </a:xfrm>
              <a:blipFill rotWithShape="1">
                <a:blip r:embed="rId2"/>
                <a:stretch>
                  <a:fillRect l="-2113" t="-16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://opengia.ru/resources/0524C379B08E99F642F0DA4476090E79-0524C379B08E99F642F0DA4476090E79-0524C379B08E99F642F0DA4476090E79-1-1424940325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861048"/>
            <a:ext cx="8490330" cy="118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0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/>
                  <a:t>2. Одно из чисел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14</m:t>
                        </m:r>
                      </m:e>
                    </m:rad>
                  </m:oMath>
                </a14:m>
                <a:r>
                  <a:rPr lang="ru-RU" dirty="0"/>
                  <a:t> </a:t>
                </a:r>
                <a:endParaRPr lang="ru-RU" dirty="0" smtClean="0"/>
              </a:p>
              <a:p>
                <a:pPr marL="82296" indent="0">
                  <a:buNone/>
                </a:pPr>
                <a:r>
                  <a:rPr lang="ru-RU" dirty="0" smtClean="0"/>
                  <a:t>отмечено </a:t>
                </a:r>
                <a:r>
                  <a:rPr lang="ru-RU" dirty="0"/>
                  <a:t>на прямой точкой </a:t>
                </a:r>
                <a:r>
                  <a:rPr lang="ru-RU" i="1" dirty="0"/>
                  <a:t>A</a:t>
                </a:r>
                <a:r>
                  <a:rPr lang="ru-RU" dirty="0"/>
                  <a:t>.</a:t>
                </a:r>
              </a:p>
              <a:p>
                <a:pPr marL="82296" indent="0">
                  <a:buNone/>
                </a:pPr>
                <a:r>
                  <a:rPr lang="ru-RU" dirty="0"/>
                  <a:t>Какое это число?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 descr="http://opengia.ru/resources/09115EFDAE6291854E98CF7D855CE679-09115EFDAE6291854E98CF7D855CE679-09115EFDAE6291854E98CF7D855CE679-1-1398087655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7696101" cy="122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0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3. На </a:t>
            </a:r>
            <a:r>
              <a:rPr lang="ru-RU" dirty="0"/>
              <a:t>координатной прямой отмечено число </a:t>
            </a:r>
            <a:r>
              <a:rPr lang="ru-RU" i="1" dirty="0"/>
              <a:t>a</a:t>
            </a:r>
            <a:r>
              <a:rPr lang="ru-RU" dirty="0"/>
              <a:t>.</a:t>
            </a:r>
          </a:p>
          <a:p>
            <a:pPr marL="82296" indent="0">
              <a:buNone/>
            </a:pPr>
            <a:r>
              <a:rPr lang="ru-RU" dirty="0"/>
              <a:t>Найдите наименьшее из чисел </a:t>
            </a:r>
            <a:r>
              <a:rPr lang="ru-RU" i="1" dirty="0"/>
              <a:t> </a:t>
            </a:r>
            <a:r>
              <a:rPr lang="ru-RU" i="1" dirty="0" smtClean="0"/>
              <a:t>a, a</a:t>
            </a:r>
            <a:r>
              <a:rPr lang="ru-RU" dirty="0" smtClean="0"/>
              <a:t>²,</a:t>
            </a:r>
            <a:r>
              <a:rPr lang="ru-RU" dirty="0"/>
              <a:t> </a:t>
            </a:r>
            <a:r>
              <a:rPr lang="ru-RU" i="1" dirty="0" smtClean="0"/>
              <a:t>a</a:t>
            </a:r>
            <a:r>
              <a:rPr lang="ru-RU" dirty="0"/>
              <a:t>³</a:t>
            </a:r>
            <a:r>
              <a:rPr lang="ru-RU" dirty="0" smtClean="0"/>
              <a:t>,</a:t>
            </a:r>
            <a:r>
              <a:rPr lang="ru-RU" dirty="0"/>
              <a:t> 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 descr="http://opengia.ru/resources/0AED0760D45F97C64BD194A0351D7FE8-0AED0760D45F97C64BD194A0351D7FE8-0AED0760D45F97C64BD194A0351D7FE8-1-1398331120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0"/>
            <a:ext cx="7790141" cy="99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5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4. На </a:t>
            </a:r>
            <a:r>
              <a:rPr lang="ru-RU" dirty="0"/>
              <a:t>координатной прямой отмечено число </a:t>
            </a:r>
            <a:r>
              <a:rPr lang="ru-RU" i="1" dirty="0"/>
              <a:t>a</a:t>
            </a:r>
            <a:r>
              <a:rPr lang="ru-RU" dirty="0"/>
              <a:t>.</a:t>
            </a:r>
          </a:p>
          <a:p>
            <a:pPr marL="82296" indent="0">
              <a:buNone/>
            </a:pPr>
            <a:r>
              <a:rPr lang="ru-RU" dirty="0"/>
              <a:t>Расположите в порядке возрастания числа </a:t>
            </a:r>
            <a:r>
              <a:rPr lang="ru-RU" i="1" dirty="0"/>
              <a:t>a</a:t>
            </a:r>
            <a:r>
              <a:rPr lang="ru-RU" dirty="0"/>
              <a:t>−1, </a:t>
            </a:r>
            <a:r>
              <a:rPr lang="ru-RU" dirty="0" smtClean="0"/>
              <a:t>1/</a:t>
            </a:r>
            <a:r>
              <a:rPr lang="ru-RU" i="1" dirty="0" smtClean="0"/>
              <a:t>a</a:t>
            </a:r>
            <a:r>
              <a:rPr lang="ru-RU" dirty="0"/>
              <a:t>, </a:t>
            </a:r>
            <a:r>
              <a:rPr lang="ru-RU" i="1" dirty="0"/>
              <a:t>a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098" name="Picture 2" descr="http://opengia.ru/resources/0B9146AEDC77B93F4F85EBE03A9B9F68-0B9146AEDC77B93F4F85EBE03A9B9F68-0B9146AEDC77B93F4F85EBE03A9B9F68-1-1398089656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24" y="4509120"/>
            <a:ext cx="858255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3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/>
                  <a:t>5. На координатной прямой точками отмечены числа 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/>
                  <a:t>;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; </a:t>
                </a:r>
                <a:r>
                  <a:rPr lang="ru-RU" dirty="0"/>
                  <a:t>2,6; 0,3.</a:t>
                </a:r>
              </a:p>
              <a:p>
                <a:pPr marL="82296" indent="0">
                  <a:buNone/>
                </a:pPr>
                <a:r>
                  <a:rPr lang="ru-RU" dirty="0"/>
                  <a:t>Какому числу соответствует точка </a:t>
                </a:r>
                <a:r>
                  <a:rPr lang="ru-RU" i="1" dirty="0"/>
                  <a:t>C</a:t>
                </a:r>
                <a:r>
                  <a:rPr lang="ru-RU" dirty="0"/>
                  <a:t>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http://opengia.ru/resources/0C712BE2E40E8CAC4BC65D85D0E2AE19-0C712BE2E40E8CAC4BC65D85D0E2AE19-0C712BE2E40E8CAC4BC65D85D0E2AE19-1-1398092515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27" y="4323039"/>
            <a:ext cx="8596253" cy="66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4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/>
                  <a:t>6. Одно из чисел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dirty="0" smtClean="0"/>
                  <a:t>;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dirty="0"/>
                  <a:t> отмечено на прямой точкой.</a:t>
                </a:r>
              </a:p>
              <a:p>
                <a:pPr marL="82296" indent="0">
                  <a:buNone/>
                </a:pPr>
                <a:r>
                  <a:rPr lang="ru-RU" dirty="0"/>
                  <a:t>Какое это число?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r="-2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http://opengia.ru/resources/0EBEB36BC382BF9143CA13E83D5FF253-0EBEB36BC382BF9143CA13E83D5FF253-0EBEB36BC382BF9143CA13E83D5FF253-1-1426080659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2" y="4653136"/>
            <a:ext cx="8577538" cy="74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5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/>
                  <a:t>7. Одна из точек, отмеченных на координатной прямой, соответствует числу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/>
                  <a:t>. </a:t>
                </a:r>
                <a:r>
                  <a:rPr lang="ru-RU" dirty="0"/>
                  <a:t>Какая это точка?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http://opengia.ru/resources/DD05E341705FADE9404AC265A034E5A8-DD05E341705FADE9404AC265A034E5A8-DD05E341705FADE9404AC265A034E5A8-1-1424940311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783087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5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ru-RU" dirty="0" smtClean="0"/>
                  <a:t>8. Одно </a:t>
                </a:r>
                <a:r>
                  <a:rPr lang="ru-RU" dirty="0"/>
                  <a:t>из чисел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40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46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53</m:t>
                        </m:r>
                      </m:e>
                    </m:rad>
                  </m:oMath>
                </a14:m>
                <a:r>
                  <a:rPr lang="ru-RU" dirty="0" smtClean="0"/>
                  <a:t>,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58</m:t>
                        </m:r>
                      </m:e>
                    </m:rad>
                  </m:oMath>
                </a14:m>
                <a:r>
                  <a:rPr lang="ru-RU" dirty="0"/>
                  <a:t> </a:t>
                </a:r>
                <a:endParaRPr lang="ru-RU" dirty="0" smtClean="0"/>
              </a:p>
              <a:p>
                <a:pPr marL="82296" indent="0">
                  <a:buNone/>
                </a:pPr>
                <a:r>
                  <a:rPr lang="ru-RU" dirty="0" smtClean="0"/>
                  <a:t>отмечено </a:t>
                </a:r>
                <a:r>
                  <a:rPr lang="ru-RU" dirty="0"/>
                  <a:t>на прямой точкой </a:t>
                </a:r>
                <a:r>
                  <a:rPr lang="ru-RU" i="1" dirty="0"/>
                  <a:t>A</a:t>
                </a:r>
                <a:r>
                  <a:rPr lang="ru-RU" dirty="0"/>
                  <a:t>.</a:t>
                </a:r>
              </a:p>
              <a:p>
                <a:pPr marL="82296" indent="0">
                  <a:buNone/>
                </a:pPr>
                <a:r>
                  <a:rPr lang="ru-RU" dirty="0"/>
                  <a:t>Какое это число?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http://opengia.ru/resources/B6CDE4FC5E91ACCC45350ECB3BD44B4D-B6CDE4FC5E91ACCC45350ECB3BD44B4D-B6CDE4FC5E91ACCC45350ECB3BD44B4D-1-1398087467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8148519" cy="129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3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</TotalTime>
  <Words>73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Координаты на прямой и плоскости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2016-03-29T10:48:18Z</dcterms:created>
  <dcterms:modified xsi:type="dcterms:W3CDTF">2016-03-29T11:11:11Z</dcterms:modified>
</cp:coreProperties>
</file>