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3" r:id="rId3"/>
    <p:sldId id="274" r:id="rId4"/>
    <p:sldId id="275" r:id="rId5"/>
    <p:sldId id="276" r:id="rId6"/>
    <p:sldId id="277" r:id="rId7"/>
    <p:sldId id="279" r:id="rId8"/>
    <p:sldId id="280" r:id="rId9"/>
    <p:sldId id="282" r:id="rId10"/>
    <p:sldId id="290" r:id="rId11"/>
    <p:sldId id="285" r:id="rId12"/>
    <p:sldId id="286" r:id="rId13"/>
    <p:sldId id="287" r:id="rId14"/>
    <p:sldId id="28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129A39-2FA3-49A5-BD96-6A1E26EF9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38EE273-C74E-4994-813C-20D1CF7A98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DA6479-CF37-4C8C-896F-095C536D2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AC9957-232D-4C47-9296-365AC01EE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4986CB-BB47-4D11-B880-C509EE49C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56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0A9614-6B0E-4888-9539-5C007D34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425EE6C-98BF-47A0-9BB7-A1D22BB399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DE84D3-78FC-4966-B6FE-72D77FAE4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F7F10A-901C-4A8E-B1DE-6536058E1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D7BA30-0555-4837-A024-2DECE6B23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445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63BD661-DFC7-47F6-ACE2-00BF70ADD0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3E166FF-D3B2-414E-B735-F9BCD45F3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12D4CB-E973-4056-9C04-B18DDC96E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E78546-E2D6-4C3B-AF35-F9EC998F7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50E9EA-86DD-4E06-974E-F94BA6C0D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08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4FC375-B4E2-4B7B-BED8-AFA3F35F7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DB371F-BB49-46D9-8E52-50464D272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7899D7-6581-4E00-8194-9A8118E4E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F29660-91F2-4AC0-9BE9-7CD225CAA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F86AA3-D071-4B37-9E82-27D74ED8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233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58757E-D70C-473C-B59F-AA553DE87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92AAFA-E997-4BD8-B1EC-47FF444EA9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B486F7-6CA6-49B0-A565-5AAC3C198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CBFA8B-56A1-447C-A8B0-AFA27B709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FEA8CD-DB37-4EA4-9D38-A466F9FE1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45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31009C-BF71-4521-8B15-A9E26C198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A1A096-52DF-4E6F-BEE3-34D1FE6710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ECFF9D9-AA18-4C8D-A31E-5785872CB6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3D4F180-79CB-40CD-A8C1-7C367ACF9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9EE676-FB0B-43ED-A510-E7479379C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93EE226-29FA-4B19-9202-68EB3F364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516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39D1D2-D639-48F3-80F8-0DA08443C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6B651A0-7B04-41A5-9C1D-9593CE880A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6A2BDF-BD62-4254-99C2-0770791C40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7B3B3DF-A0C4-4AFC-9D67-20F43A8302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88ED394-035C-4E59-8E1A-DC7E50319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96802E7-A618-4D46-A0D8-9D8EA6CF0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F7B4FD2-D41C-4341-ABC9-B4014873F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03F331C-12AA-4B25-952C-09DF685C8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333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5815E-8203-463C-B548-23F6400D1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62FC7DF-F496-4D1D-ACF3-A0F8DB3A7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6D8D7AF-4803-4496-8261-D22D2153D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F4DA8C5-A1F2-441B-9E04-CE25B8C21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09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C160C98-4FE1-493E-B74D-C5F76A492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4076D7A-BACD-4BD8-AE16-C4C9673CC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DF9CCF3-FE5F-46F8-A432-2DC082635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2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653CA0-67E0-4234-BD25-CA8660828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FFFDED-B1BB-4977-8951-F407E714E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7CA766-B33A-4900-98F1-BBD39B71FB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206974-74AA-4251-9D05-82C41CDEC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D915C2-F120-4AD1-8C2D-2969F4705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15FCAE-ECA2-4013-BBDF-44D3E1E5B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135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9A228F-83AA-4DA3-BC28-31C5CC8FC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794FF5A-04A5-46E2-82A8-C7BCF9AB76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4A7286-52E9-4114-A046-D794A1D25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6F94DF-3AC0-4A13-8A1A-D17CF7B9C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9AFA7E-27EB-49EC-97B5-32DB121D9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7BF5EC-C7E7-4985-A0B6-FDFF255F6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54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99855A-E6D3-488F-BDAA-8AE916243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AA5155-3E97-4914-B368-19302B69EE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797E49-1D0C-4E99-9D93-AC99A2D937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33A98-BC51-4D4C-BCBF-77D604722F7B}" type="datetimeFigureOut">
              <a:rPr lang="ru-RU" smtClean="0"/>
              <a:t>22.07.2024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51A35A-48DC-4E28-8750-5D4EDA7A68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267F09-EE8E-4769-86A1-17EE3EA8D5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D7698-CBB5-4555-99E2-B01CF4F24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17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DAF6DAF2-795D-4EC3-A874-E09CB0F4F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2457CC-358A-4A9B-A828-B7B3A0BA8A15}"/>
              </a:ext>
            </a:extLst>
          </p:cNvPr>
          <p:cNvSpPr txBox="1"/>
          <p:nvPr/>
        </p:nvSpPr>
        <p:spPr>
          <a:xfrm>
            <a:off x="868680" y="350520"/>
            <a:ext cx="106832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Инновационная студия «Детский </a:t>
            </a:r>
            <a:r>
              <a:rPr lang="ru-RU" sz="4000" b="1" i="1" dirty="0" err="1">
                <a:solidFill>
                  <a:srgbClr val="FF0000"/>
                </a:solidFill>
              </a:rPr>
              <a:t>НаукоГрад</a:t>
            </a:r>
            <a:r>
              <a:rPr lang="ru-RU" sz="4000" b="1" i="1" dirty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687D3B-3365-4A72-B07F-DDF7B33C63B9}"/>
              </a:ext>
            </a:extLst>
          </p:cNvPr>
          <p:cNvSpPr txBox="1"/>
          <p:nvPr/>
        </p:nvSpPr>
        <p:spPr>
          <a:xfrm>
            <a:off x="3124200" y="1058406"/>
            <a:ext cx="752094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i="1" dirty="0">
                <a:solidFill>
                  <a:srgbClr val="7030A0"/>
                </a:solidFill>
              </a:rPr>
              <a:t>Проект «Магнетизм»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7A1D0B-4B44-44C2-BC8F-22F4CB5443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611" y="1827847"/>
            <a:ext cx="6189648" cy="464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681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C6CF6EDF-CCD5-429A-808F-2B9107040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6C435BD-C7EC-4A04-9699-48B37417D7EA}"/>
              </a:ext>
            </a:extLst>
          </p:cNvPr>
          <p:cNvSpPr txBox="1"/>
          <p:nvPr/>
        </p:nvSpPr>
        <p:spPr>
          <a:xfrm>
            <a:off x="984739" y="196948"/>
            <a:ext cx="10761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Опыты с использованием Цифровой лаборатории «</a:t>
            </a:r>
            <a:r>
              <a:rPr lang="ru-RU" sz="2800" b="1" i="1" dirty="0" err="1">
                <a:solidFill>
                  <a:schemeClr val="accent6">
                    <a:lumMod val="50000"/>
                  </a:schemeClr>
                </a:solidFill>
              </a:rPr>
              <a:t>Наураша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25C39B-29E6-4FD8-89CF-EAD3CD7995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182" y="917116"/>
            <a:ext cx="5280074" cy="396005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EEC68C0-8D58-493C-9176-5569AB5ED2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264898"/>
            <a:ext cx="5861539" cy="439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90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F28D5B20-E4AE-48D6-9818-95DBA1C7F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8C27970-C33E-447D-9DCC-9A576684849E}"/>
              </a:ext>
            </a:extLst>
          </p:cNvPr>
          <p:cNvSpPr txBox="1"/>
          <p:nvPr/>
        </p:nvSpPr>
        <p:spPr>
          <a:xfrm>
            <a:off x="464234" y="140677"/>
            <a:ext cx="1172776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Магнетизм Земли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 только ли магниты способны притягивать к себе?</a:t>
            </a:r>
            <a:br>
              <a:rPr lang="ru-RU" sz="20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Земля ведёт себя как большой магнит: у неё есть своё магнитное поле. Считается, что это явление вызвано железом и никелем во внутреннем ядре Земли, которое вращается вместе с земным шаром.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5C14815-E9A5-4FC4-A298-E7C1A8D7F0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97" y="2087465"/>
            <a:ext cx="4812172" cy="360912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C5CB891-2521-4E3E-9FF3-FB3535783B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874" y="2816942"/>
            <a:ext cx="5081661" cy="381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33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2CD68768-ECA0-41CA-AC6B-5E6F40C3D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45C4B2-6150-4DEA-9E44-ED977E55EC0E}"/>
              </a:ext>
            </a:extLst>
          </p:cNvPr>
          <p:cNvSpPr txBox="1"/>
          <p:nvPr/>
        </p:nvSpPr>
        <p:spPr>
          <a:xfrm>
            <a:off x="407963" y="196949"/>
            <a:ext cx="1178403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 </a:t>
            </a: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Результат: изучая эту тему, дети узнали, что:</a:t>
            </a:r>
          </a:p>
          <a:p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магнит - это объект, сделанный из определенного материала, который создает магнитное поле;</a:t>
            </a:r>
            <a:b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магнитная сила – сила, с которой предметы притягиваются к магниту;</a:t>
            </a:r>
            <a:b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магниты обладают способностью притягивать предметы из различных металлов;</a:t>
            </a:r>
            <a:b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форма и размер магнита влияет на его силу;</a:t>
            </a:r>
            <a:b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магнитная сила может проходить через предметы и вещества;</a:t>
            </a:r>
            <a:b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магниты притягивают даже на расстоянии;</a:t>
            </a:r>
            <a:b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люди используют свойства магнита в своих целях.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095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EB745276-AECD-4941-A65C-58A970EC3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8D3E64-6B69-4ADF-9D4A-1AA2D0A70577}"/>
              </a:ext>
            </a:extLst>
          </p:cNvPr>
          <p:cNvSpPr txBox="1"/>
          <p:nvPr/>
        </p:nvSpPr>
        <p:spPr>
          <a:xfrm>
            <a:off x="4135902" y="323558"/>
            <a:ext cx="6049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Работа с родителями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51FB4A-0A36-42A1-968B-F645424630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12" y="1237956"/>
            <a:ext cx="2275801" cy="505733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EF93A5-AE72-4B6F-9DE7-002B8E3AD3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0681" y="2474104"/>
            <a:ext cx="7240951" cy="32584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9AA350-78DD-42B2-84FE-447612D4EC46}"/>
              </a:ext>
            </a:extLst>
          </p:cNvPr>
          <p:cNvSpPr txBox="1"/>
          <p:nvPr/>
        </p:nvSpPr>
        <p:spPr>
          <a:xfrm>
            <a:off x="3390314" y="1012874"/>
            <a:ext cx="88016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С родителями была проведена консультация на тему: 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                          «Чудесные магниты»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718003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FE2117A1-FB65-4B3A-A02A-D48ECDD4E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557CCD-9E1A-4D87-98B9-542EF58B3F3B}"/>
              </a:ext>
            </a:extLst>
          </p:cNvPr>
          <p:cNvSpPr txBox="1"/>
          <p:nvPr/>
        </p:nvSpPr>
        <p:spPr>
          <a:xfrm>
            <a:off x="230585" y="98474"/>
            <a:ext cx="11385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Дома дети совместно с родителями провели опыты с использованием  магнита.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69A6F0-5F79-467C-B0A6-DDFE2F6E8E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006" y="3429000"/>
            <a:ext cx="2209743" cy="337124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1C82061-7CAB-4125-B9EC-341714DCBA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3755" y="3336515"/>
            <a:ext cx="2552000" cy="340266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D4A374C-2BC0-45C8-B5B4-3A1C7E1391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618" y="658613"/>
            <a:ext cx="3474331" cy="257942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208DA0E-E9F4-4AC7-9619-B3D8174CBA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70" y="658613"/>
            <a:ext cx="2688981" cy="358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725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9FF3F67C-DBF3-48C6-A706-8EF3A794C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4928B5-53EB-4E05-8140-999ED38A46D6}"/>
              </a:ext>
            </a:extLst>
          </p:cNvPr>
          <p:cNvSpPr txBox="1"/>
          <p:nvPr/>
        </p:nvSpPr>
        <p:spPr>
          <a:xfrm>
            <a:off x="121920" y="182880"/>
            <a:ext cx="1207008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проекта:</a:t>
            </a:r>
            <a:r>
              <a:rPr lang="ru-RU" sz="24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свойства магнита и возможности использования его в быту, расширение кругозора старших дошкольников по теме «Магнетизм».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Объект исследования</a:t>
            </a:r>
            <a:r>
              <a:rPr lang="ru-RU" sz="24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магнит.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 исследования </a:t>
            </a:r>
            <a:r>
              <a:rPr lang="ru-RU" sz="2400" b="1" i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свойства магнитов.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проекта: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выяснить, что такое магнит и магнитная сила;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узнать, какими свойствами обладают магниты;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выявить, каким образом люди используют магниты в жизни.</a:t>
            </a:r>
            <a:endParaRPr lang="ru-RU" sz="2400" dirty="0"/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33500ACF-F459-4E55-9EF6-205F0B687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4520" y="3250944"/>
            <a:ext cx="7482840" cy="3394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036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4289FD92-B287-4C2A-95A4-16DDEB94A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FCFDB6-B819-4825-A611-842BAA23746F}"/>
              </a:ext>
            </a:extLst>
          </p:cNvPr>
          <p:cNvSpPr txBox="1"/>
          <p:nvPr/>
        </p:nvSpPr>
        <p:spPr>
          <a:xfrm>
            <a:off x="121920" y="167639"/>
            <a:ext cx="12070080" cy="6387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br>
              <a:rPr lang="ru-RU" sz="20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Познакомить детей с физическим явлением «магнетизм». Обратить внимание на понятия магнитные силы, магнитное поле, магнит. Дать детям представление об основных видах магнитов.</a:t>
            </a:r>
            <a:b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Формировать у детей представление о свойствах магнита. Создать условия для отбора детьми информации о магнитах, помочь детям заметить уникальность его свойств. Создать условия для обобщения и закрепления полученной информации путём проведения опытов и экспериментов с магнитами.</a:t>
            </a:r>
            <a:b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Познакомить с историей открытия магнита. Пополнить знания детей об использовании свойств магнитов человеком.</a:t>
            </a:r>
            <a:b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Формировать умения у детей искать возможные пути решения проблемных ситуаций во время экспериментальной деятельности, делать выводы, фиксировать результаты этой проверки, делать обобщения в процессе анализа результатов экспериментальной деятельности.</a:t>
            </a:r>
            <a:b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Совершенствовать умение устанавливать причинно-следственные связи.</a:t>
            </a:r>
            <a:b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Закреплять умение соблюдать правила безопасности во время опытно-исследовательской деятельности.</a:t>
            </a:r>
            <a:b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Способствовать расширению словарного запаса по теме. </a:t>
            </a:r>
            <a:endParaRPr lang="ru-RU" sz="2000" b="1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Активизировать в речи детей слова и словосочетания: притягивает, намагничивает, отталкивает, магнитные силы, магнитное поле, северный полюс магнита, южный полюс магнита, постоянный магнит, временный магнит, электричество, электромагнит, компас.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504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A175556-6591-430A-B3CD-80993B28B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F241FD-C748-4E82-A9A1-71B6269E7240}"/>
              </a:ext>
            </a:extLst>
          </p:cNvPr>
          <p:cNvSpPr txBox="1"/>
          <p:nvPr/>
        </p:nvSpPr>
        <p:spPr>
          <a:xfrm>
            <a:off x="259080" y="137160"/>
            <a:ext cx="1193292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Развивающие: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Развивать познавательную активность ребенка в процессе знакомства со скрытыми свойствами магнита.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Развивать связную речь, устойчивое внимание, логическое мышление, любознательность, память.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D3131E-6051-4043-95FB-97EC1CC3A0F9}"/>
              </a:ext>
            </a:extLst>
          </p:cNvPr>
          <p:cNvSpPr txBox="1"/>
          <p:nvPr/>
        </p:nvSpPr>
        <p:spPr>
          <a:xfrm>
            <a:off x="259080" y="2353151"/>
            <a:ext cx="1075944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Воспитательные: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Воспитывать желание приходить на помощь другим, способствовать воспитанию уважительного отношения к сверстникам во время работы группой и подгруппой.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Воспитывать чувство коллективизма.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Воспитывать трудолюбие, аккуратность, усидчивость, терпеливость, умение доводить начатое дело до конца.</a:t>
            </a:r>
            <a:br>
              <a:rPr lang="ru-RU" sz="1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677995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2F4B143E-8BAC-4DA6-9935-49B3C00A0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354D33A-7DA3-486C-BFE4-BF348BAD1EC4}"/>
              </a:ext>
            </a:extLst>
          </p:cNvPr>
          <p:cNvSpPr txBox="1"/>
          <p:nvPr/>
        </p:nvSpPr>
        <p:spPr>
          <a:xfrm>
            <a:off x="0" y="137160"/>
            <a:ext cx="12054840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Предварительная работа: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Беседа о явлении магнетизма, видах и свойствах магнита, истории открытия магнита, способах его добычи и использовании в жизни человека.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Чтение. М. Константиновский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Почему Земля магнит». Журнал «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Смешарики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». «Магнетизм».</a:t>
            </a:r>
            <a:b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Просмотр видеоматериалов на интерактивной доске. Мультсериал «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Фиксики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 «Магнит». Мультсериал «Компас и будильник».</a:t>
            </a:r>
            <a:b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2C944C6-631C-4687-86F8-631BFB9683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970" y="2800492"/>
            <a:ext cx="5076092" cy="380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216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D29B84B8-9702-4058-9D57-040D748A1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068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B71417-919D-4F66-B8A7-0F81E8C11255}"/>
              </a:ext>
            </a:extLst>
          </p:cNvPr>
          <p:cNvSpPr txBox="1"/>
          <p:nvPr/>
        </p:nvSpPr>
        <p:spPr>
          <a:xfrm>
            <a:off x="198120" y="0"/>
            <a:ext cx="1133856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Опыты «Свойства магнитов»</a:t>
            </a:r>
            <a:br>
              <a:rPr lang="ru-RU" sz="2800" b="1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</a:t>
            </a:r>
            <a:r>
              <a:rPr lang="ru-RU" sz="28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«Всё ли притягивают магниты?»</a:t>
            </a:r>
            <a:b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7884D79-B7EE-4D80-9731-BBC5D62414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4729" y="3443068"/>
            <a:ext cx="2591387" cy="345518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05E66F7-4D9D-42E5-A9A7-318E018F02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039" y="3440108"/>
            <a:ext cx="2794196" cy="34460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8BBF57-8E9F-495E-BDCE-2CC12C3CFC03}"/>
              </a:ext>
            </a:extLst>
          </p:cNvPr>
          <p:cNvSpPr txBox="1"/>
          <p:nvPr/>
        </p:nvSpPr>
        <p:spPr>
          <a:xfrm>
            <a:off x="181413" y="872197"/>
            <a:ext cx="1181246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редметы из дерева, металлов, пластмасса, бумаги;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Магнит.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Ход опыта: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разделить все предметы на две группы: металлические и не металлические;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поднести магнит по очереди к предметам первой и второй группы.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Результат: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некоторые металлические предметы притягиваются к магниту, а некоторые не испытывают его притяжения.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Вывод: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магниты обладают способностью притягивать предметы из железа, никеля и некоторых других металлов. Дерево, пластмасса, бумага, ткань не реагируют на магнит.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865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8A6F5CED-F9FB-49D1-B456-105147BED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906F0A3-AB0D-4792-BB15-B0E18F6A41A4}"/>
              </a:ext>
            </a:extLst>
          </p:cNvPr>
          <p:cNvSpPr txBox="1"/>
          <p:nvPr/>
        </p:nvSpPr>
        <p:spPr>
          <a:xfrm>
            <a:off x="1026941" y="253218"/>
            <a:ext cx="10621107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Опыт: «Может ли магнитная сила проходить через предметы?»</a:t>
            </a:r>
            <a:b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3786D4-F336-41A5-A396-E7C203947D2D}"/>
              </a:ext>
            </a:extLst>
          </p:cNvPr>
          <p:cNvSpPr txBox="1"/>
          <p:nvPr/>
        </p:nvSpPr>
        <p:spPr>
          <a:xfrm>
            <a:off x="337624" y="815926"/>
            <a:ext cx="1169025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Стакан с водой,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скрепка</a:t>
            </a:r>
            <a:b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В стакан с водой бросить скрепку.</a:t>
            </a:r>
            <a:b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Прислонить магнит к стенке стакана на уровне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скрепки и </a:t>
            </a: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после того, как он приблизился к стенке стакана, медленно двигал магнит по стенке вверх.</a:t>
            </a:r>
            <a:b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Скрепка</a:t>
            </a: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перемещалась вместе с магнитом и поднялась вверх вместе с магнитом. </a:t>
            </a:r>
          </a:p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происходит потому, что магнитная сила действует и сквозь стекло и сквозь воду.</a:t>
            </a:r>
            <a:b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Вывод: </a:t>
            </a:r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магнитная сила может проходить через предметы и вещества.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3CF171D-89FB-4F21-95E2-C5AD374FB3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3162" y="2783928"/>
            <a:ext cx="3012831" cy="401710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C16288E-89FA-47FD-A05C-9F2F1ED4C7F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898" y="2818510"/>
            <a:ext cx="5355102" cy="401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76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F2790299-B27E-4231-903C-9A51D8864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8CAD55-A58B-404E-9750-0876E4E1394F}"/>
              </a:ext>
            </a:extLst>
          </p:cNvPr>
          <p:cNvSpPr txBox="1"/>
          <p:nvPr/>
        </p:nvSpPr>
        <p:spPr>
          <a:xfrm>
            <a:off x="239151" y="168812"/>
            <a:ext cx="115917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Опыт: «</a:t>
            </a:r>
            <a:r>
              <a:rPr lang="ru-RU" sz="2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Зависит ли сила притяжения от расстояния между телами»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748322-32DF-4489-A8CD-C4797A5ED4A2}"/>
              </a:ext>
            </a:extLst>
          </p:cNvPr>
          <p:cNvSpPr txBox="1"/>
          <p:nvPr/>
        </p:nvSpPr>
        <p:spPr>
          <a:xfrm>
            <a:off x="0" y="692033"/>
            <a:ext cx="121920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 магнита разных размеров; несколько металлических предметов;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линейка.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Ход опыта: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разложить на столе магниты в ряд на расстоянии 10 см друг от друга;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положить на стол линейку и вплотную к ней разложим монеты, но на 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расстоянии от магнитов;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потихоньку подталкивать линейку с монетами в сторону магнитов.</a:t>
            </a:r>
          </a:p>
          <a:p>
            <a:r>
              <a:rPr lang="ru-RU" sz="1800" b="1" i="1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Результат:</a:t>
            </a:r>
            <a:r>
              <a:rPr lang="ru-RU" sz="1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Одни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монеты притягиваются к магниту сразу же, другие – только 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тогда,  когда приблизятся к магнитам на близкое расстояние.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Вывод: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Магниты притягивают даже на расстоянии. 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Чем больше магнит, тем больше сила притяжения и тем больше</a:t>
            </a: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расстояние, на котором магнит оказывает свое воздействие.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b="1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E2F59CF-ECD6-467A-A958-C3A0E83FFC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6899" y="2672862"/>
            <a:ext cx="5355101" cy="401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601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73C8E341-4F91-40B8-88FF-A96C6130CF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BAD430-529F-489B-8A83-4547A2183305}"/>
              </a:ext>
            </a:extLst>
          </p:cNvPr>
          <p:cNvSpPr txBox="1"/>
          <p:nvPr/>
        </p:nvSpPr>
        <p:spPr>
          <a:xfrm>
            <a:off x="4023359" y="126609"/>
            <a:ext cx="51733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Опыт: «Сухие руки»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D48BC9-C6DD-4304-A9E9-7B4759A24E78}"/>
              </a:ext>
            </a:extLst>
          </p:cNvPr>
          <p:cNvSpPr txBox="1"/>
          <p:nvPr/>
        </p:nvSpPr>
        <p:spPr>
          <a:xfrm>
            <a:off x="478302" y="579917"/>
            <a:ext cx="11591778" cy="1069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стакане с водой находятся скрепки. При помощи магнита их необходимо извлечь из воды, не замочив рук. Мокрые предметы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положить</a:t>
            </a:r>
            <a:r>
              <a:rPr lang="ru-RU" sz="1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салфетку.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Магнитные силы проходят сквозь воду. </a:t>
            </a:r>
            <a:endParaRPr lang="ru-RU" sz="14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C568BC4-4549-4B6F-83B3-DC8184D38B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569" y="2028713"/>
            <a:ext cx="5199622" cy="389971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CE2EEAD-3D64-45A1-ADF0-E7AD4EB31F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867" y="1299658"/>
            <a:ext cx="3854082" cy="513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639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988</Words>
  <Application>Microsoft Office PowerPoint</Application>
  <PresentationFormat>Широкоэкранный</PresentationFormat>
  <Paragraphs>33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 Займенцева</dc:creator>
  <cp:lastModifiedBy>Александр попов</cp:lastModifiedBy>
  <cp:revision>43</cp:revision>
  <dcterms:created xsi:type="dcterms:W3CDTF">2021-04-19T11:12:34Z</dcterms:created>
  <dcterms:modified xsi:type="dcterms:W3CDTF">2024-07-22T15:42:40Z</dcterms:modified>
</cp:coreProperties>
</file>