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9" r:id="rId5"/>
    <p:sldId id="272" r:id="rId6"/>
    <p:sldId id="275" r:id="rId7"/>
    <p:sldId id="276" r:id="rId8"/>
    <p:sldId id="277" r:id="rId9"/>
    <p:sldId id="261" r:id="rId10"/>
    <p:sldId id="279" r:id="rId11"/>
    <p:sldId id="278" r:id="rId12"/>
    <p:sldId id="284" r:id="rId13"/>
    <p:sldId id="263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2013" autoAdjust="0"/>
  </p:normalViewPr>
  <p:slideViewPr>
    <p:cSldViewPr>
      <p:cViewPr>
        <p:scale>
          <a:sx n="80" d="100"/>
          <a:sy n="80" d="100"/>
        </p:scale>
        <p:origin x="-1522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D48202-169F-4585-810D-AF9246D5DE51}" type="datetimeFigureOut">
              <a:rPr lang="ru-RU" smtClean="0"/>
              <a:pPr/>
              <a:t>23.07.2024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7B20416-B620-415C-8D7A-163CA46EF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gemath.ru/" TargetMode="External"/><Relationship Id="rId7" Type="http://schemas.openxmlformats.org/officeDocument/2006/relationships/image" Target="../media/image23.png"/><Relationship Id="rId2" Type="http://schemas.openxmlformats.org/officeDocument/2006/relationships/hyperlink" Target="https://www.time4math.ru/eg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yagubov.ru/egeb" TargetMode="External"/><Relationship Id="rId5" Type="http://schemas.openxmlformats.org/officeDocument/2006/relationships/hyperlink" Target="https://vpr-ege.ru/" TargetMode="External"/><Relationship Id="rId4" Type="http://schemas.openxmlformats.org/officeDocument/2006/relationships/hyperlink" Target="https://math100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6766520" cy="2448272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</a:rPr>
              <a:t>«</a:t>
            </a:r>
            <a:r>
              <a:rPr lang="ru-RU" sz="4000" dirty="0" smtClean="0">
                <a:solidFill>
                  <a:schemeClr val="tx1"/>
                </a:solidFill>
              </a:rPr>
              <a:t>Эффективные методы при подготовки к ОГЭ                                                   по математике</a:t>
            </a:r>
            <a:r>
              <a:rPr lang="ru-RU" sz="4000" i="1" dirty="0" smtClean="0">
                <a:solidFill>
                  <a:schemeClr val="tx1"/>
                </a:solidFill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501008"/>
            <a:ext cx="6172200" cy="2873914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Подготовила:  учитель  математики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МБОУ «</a:t>
            </a:r>
            <a:r>
              <a:rPr lang="ru-RU" dirty="0" err="1" smtClean="0">
                <a:solidFill>
                  <a:schemeClr val="tx1"/>
                </a:solidFill>
                <a:latin typeface="Constantia" pitchFamily="18" charset="0"/>
              </a:rPr>
              <a:t>Оконешниковская</a:t>
            </a:r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 СШ»                                                                                              </a:t>
            </a:r>
            <a:r>
              <a:rPr lang="ru-RU" dirty="0" err="1" smtClean="0">
                <a:solidFill>
                  <a:schemeClr val="tx1"/>
                </a:solidFill>
                <a:latin typeface="Constantia" pitchFamily="18" charset="0"/>
              </a:rPr>
              <a:t>Козякова</a:t>
            </a:r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 Светлана Ивановна</a:t>
            </a:r>
          </a:p>
          <a:p>
            <a:pPr algn="ctr"/>
            <a:endParaRPr lang="ru-RU" dirty="0">
              <a:latin typeface="Constantia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4195979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3910871" cy="49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2656"/>
            <a:ext cx="415565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4704"/>
            <a:ext cx="4033748" cy="524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 descr="https://torschol.1mcg.ru/data/a864a14172f1efacedc3f8b1e0d8a1d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221088"/>
            <a:ext cx="3168352" cy="24110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30.userapi.com/impg/Y7lnTNKyYXxH3hDJgjPIAjQ-6lVAwlRODHhp6A/779jN5f4pFY.jpg?size=2560x1920&amp;quality=95&amp;sign=fae1f9614152908597d85b385b02638c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4104456" cy="3078342"/>
          </a:xfrm>
          <a:prstGeom prst="rect">
            <a:avLst/>
          </a:prstGeom>
          <a:noFill/>
        </p:spPr>
      </p:pic>
      <p:pic>
        <p:nvPicPr>
          <p:cNvPr id="2054" name="Picture 6" descr="https://sun9-21.userapi.com/impg/kYUol1jRyIGpknAKMBQM0KuCgjaUO5FF0Nwijg/_9dPTNVIAQM.jpg?size=1620x2160&amp;quality=95&amp;sign=18ea323fd945b1b98561d9a1760cb635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904074" y="2258696"/>
            <a:ext cx="3312368" cy="421281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Работы детей с указанием ошибок и подробным решением, которое обычно устно комментирую:</a:t>
            </a:r>
            <a:endParaRPr lang="ru-RU" b="1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sun9-74.userapi.com/impg/WU8eojwg2G6DGso6hAagad-JQ3_-ONi8b3KSPg/PT8mqEc3iG4.jpg?size=1620x2160&amp;quality=95&amp;sign=424f0403b51dc849e7e0d1992904278d&amp;type=album"/>
          <p:cNvPicPr>
            <a:picLocks noChangeAspect="1" noChangeArrowheads="1"/>
          </p:cNvPicPr>
          <p:nvPr/>
        </p:nvPicPr>
        <p:blipFill>
          <a:blip r:embed="rId2" cstate="print"/>
          <a:srcRect l="6076" t="8203" r="5212" b="37763"/>
          <a:stretch>
            <a:fillRect/>
          </a:stretch>
        </p:blipFill>
        <p:spPr bwMode="auto">
          <a:xfrm>
            <a:off x="395536" y="1844824"/>
            <a:ext cx="3989937" cy="3240360"/>
          </a:xfrm>
          <a:prstGeom prst="rect">
            <a:avLst/>
          </a:prstGeom>
          <a:noFill/>
        </p:spPr>
      </p:pic>
      <p:pic>
        <p:nvPicPr>
          <p:cNvPr id="5126" name="Picture 6" descr="https://sun9-75.userapi.com/impg/tzWuRYEn3gevLi9SQhYvOHROfpHTrfa6rJtZBA/UbFt1e9KptY.jpg?size=1620x2160&amp;quality=95&amp;sign=d179de4e619d56f02cd049b98012bd6b&amp;type=album"/>
          <p:cNvPicPr>
            <a:picLocks noChangeAspect="1" noChangeArrowheads="1"/>
          </p:cNvPicPr>
          <p:nvPr/>
        </p:nvPicPr>
        <p:blipFill>
          <a:blip r:embed="rId3" cstate="print"/>
          <a:srcRect l="5275" t="6924" r="2405" b="22848"/>
          <a:stretch>
            <a:fillRect/>
          </a:stretch>
        </p:blipFill>
        <p:spPr bwMode="auto">
          <a:xfrm>
            <a:off x="4788024" y="2132856"/>
            <a:ext cx="3767743" cy="382156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Анализ выполненных работ для составления индивидуального маршрута</a:t>
            </a:r>
            <a:endParaRPr lang="ru-RU" b="1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Источники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96752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1. ОГЭ-2023. МАТЕМАТИКА. 50 вариантов. Под редакцией И.В.Ященко и др.</a:t>
            </a:r>
          </a:p>
          <a:p>
            <a:pPr lvl="0"/>
            <a:r>
              <a:rPr lang="ru-RU" dirty="0" smtClean="0"/>
              <a:t>2. ОГЭ-2023. МАТЕМАТИКА. 30 вариантов. Под редакцией  А.В.Семенов, И.В.Ященко </a:t>
            </a:r>
          </a:p>
          <a:p>
            <a:pPr lvl="0"/>
            <a:r>
              <a:rPr lang="ru-RU" dirty="0" smtClean="0"/>
              <a:t>3. ЕГЭ-2023. МАТЕМАТИКА. Профильный уровень. 36 вариантов. Под редакцией И.В.Ященко и др. </a:t>
            </a:r>
          </a:p>
          <a:p>
            <a:pPr lvl="0"/>
            <a:r>
              <a:rPr lang="ru-RU" dirty="0" smtClean="0"/>
              <a:t>4. ЕГЭ-2023. МАТЕМАТИКА. Базовый уровень. 30 вариантов. Под редакцией А.В.Семенов, И.В.Ященко и др.</a:t>
            </a:r>
          </a:p>
          <a:p>
            <a:pPr lvl="0"/>
            <a:r>
              <a:rPr lang="ru-RU" dirty="0" smtClean="0"/>
              <a:t>5. </a:t>
            </a:r>
            <a:r>
              <a:rPr lang="ru-RU" u="sng" dirty="0" smtClean="0">
                <a:hlinkClick r:id="rId2"/>
              </a:rPr>
              <a:t>https://www.time4math.ru/ege</a:t>
            </a:r>
            <a:endParaRPr lang="ru-RU" u="sng" dirty="0" smtClean="0"/>
          </a:p>
          <a:p>
            <a:pPr lvl="0"/>
            <a:r>
              <a:rPr lang="ru-RU" dirty="0" smtClean="0"/>
              <a:t>6.</a:t>
            </a:r>
            <a:r>
              <a:rPr lang="ru-RU" dirty="0"/>
              <a:t> </a:t>
            </a:r>
            <a:r>
              <a:rPr lang="ru-RU" u="sng" dirty="0" smtClean="0">
                <a:hlinkClick r:id="rId3"/>
              </a:rPr>
              <a:t>http://egemath.ru</a:t>
            </a:r>
            <a:endParaRPr lang="ru-RU" u="sng" dirty="0" smtClean="0"/>
          </a:p>
          <a:p>
            <a:pPr lvl="0"/>
            <a:r>
              <a:rPr lang="ru-RU" dirty="0" smtClean="0"/>
              <a:t>7. </a:t>
            </a:r>
            <a:r>
              <a:rPr lang="ru-RU" u="sng" dirty="0" smtClean="0">
                <a:hlinkClick r:id="rId4"/>
              </a:rPr>
              <a:t>https://math100.ru</a:t>
            </a:r>
            <a:endParaRPr lang="ru-RU" u="sng" dirty="0" smtClean="0"/>
          </a:p>
          <a:p>
            <a:pPr lvl="0"/>
            <a:r>
              <a:rPr lang="ru-RU" dirty="0" smtClean="0"/>
              <a:t>8. </a:t>
            </a:r>
            <a:r>
              <a:rPr lang="ru-RU" u="sng" dirty="0" smtClean="0">
                <a:hlinkClick r:id="rId5"/>
              </a:rPr>
              <a:t>https://vpr-ege.ru</a:t>
            </a:r>
            <a:endParaRPr lang="ru-RU" u="sng" dirty="0" smtClean="0"/>
          </a:p>
          <a:p>
            <a:pPr lvl="0"/>
            <a:r>
              <a:rPr lang="ru-RU" dirty="0" smtClean="0"/>
              <a:t>9. </a:t>
            </a:r>
            <a:r>
              <a:rPr lang="ru-RU" u="sng" dirty="0" smtClean="0">
                <a:hlinkClick r:id="rId6"/>
              </a:rPr>
              <a:t>https://yagubov.ru/egeb</a:t>
            </a:r>
            <a:endParaRPr lang="ru-RU" dirty="0"/>
          </a:p>
        </p:txBody>
      </p:sp>
      <p:pic>
        <p:nvPicPr>
          <p:cNvPr id="4100" name="Picture 4" descr="https://kartinkin.net/uploads/posts/2022-03/thumbs/1646703934_13-kartinkin-net-p-ucheba-kartinki-dlya-prezentatsii-1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3501008"/>
            <a:ext cx="2448272" cy="322355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213912"/>
            <a:ext cx="7560840" cy="11387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Анализ ОГЭ по математике за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2021-2022 учебный год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Cambria" pitchFamily="18" charset="0"/>
                <a:ea typeface="Cambria" pitchFamily="18" charset="0"/>
                <a:cs typeface="Times New Roman" pitchFamily="18" charset="0"/>
              </a:rPr>
              <a:t>Практико-ориентированные задачи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33065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47959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699792" y="548680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Cambria" pitchFamily="18" charset="0"/>
                <a:ea typeface="Cambria" pitchFamily="18" charset="0"/>
                <a:cs typeface="Times New Roman" pitchFamily="18" charset="0"/>
              </a:rPr>
              <a:t>Модуль «Алгебра» </a:t>
            </a:r>
            <a:endParaRPr lang="ru-RU" sz="24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846014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763729" y="980728"/>
            <a:ext cx="3312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Cambria" pitchFamily="18" charset="0"/>
                <a:ea typeface="Cambria" pitchFamily="18" charset="0"/>
                <a:cs typeface="Times New Roman" pitchFamily="18" charset="0"/>
              </a:rPr>
              <a:t>Модуль «Геометрия» </a:t>
            </a:r>
            <a:endParaRPr lang="ru-RU" sz="24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8184167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77479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b="1" dirty="0" smtClean="0"/>
              <a:t>Карточки-пятиминутки на уроках:</a:t>
            </a:r>
            <a:endParaRPr lang="ru-RU" b="1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4240355" cy="554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4664"/>
            <a:ext cx="4191445" cy="53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360843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88640"/>
            <a:ext cx="468453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429000"/>
            <a:ext cx="4414135" cy="304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046603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92696"/>
            <a:ext cx="402100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855</TotalTime>
  <Words>158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«Эффективные методы при подготовки к ОГЭ                                                   по математике» </vt:lpstr>
      <vt:lpstr>Слайд 2</vt:lpstr>
      <vt:lpstr>Слайд 3</vt:lpstr>
      <vt:lpstr>Слайд 4</vt:lpstr>
      <vt:lpstr>Слайд 5</vt:lpstr>
      <vt:lpstr>Карточки-пятиминутки на уроках:</vt:lpstr>
      <vt:lpstr>Слайд 7</vt:lpstr>
      <vt:lpstr>Слайд 8</vt:lpstr>
      <vt:lpstr>Слайд 9</vt:lpstr>
      <vt:lpstr>Слайд 10</vt:lpstr>
      <vt:lpstr>Слайд 11</vt:lpstr>
      <vt:lpstr>Работы детей с указанием ошибок и подробным решением, которое обычно устно комментирую:</vt:lpstr>
      <vt:lpstr>Анализ выполненных работ для составления индивидуального маршрута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«Из опыта работы по подготовке учащихся к ЕГЭ                                                   по математике»</dc:title>
  <dc:creator>79081161286</dc:creator>
  <cp:lastModifiedBy>79081161286</cp:lastModifiedBy>
  <cp:revision>93</cp:revision>
  <dcterms:created xsi:type="dcterms:W3CDTF">2022-03-30T04:09:19Z</dcterms:created>
  <dcterms:modified xsi:type="dcterms:W3CDTF">2024-07-23T12:02:06Z</dcterms:modified>
</cp:coreProperties>
</file>