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7" r:id="rId10"/>
    <p:sldId id="265" r:id="rId11"/>
    <p:sldId id="276" r:id="rId12"/>
    <p:sldId id="263" r:id="rId13"/>
    <p:sldId id="270" r:id="rId14"/>
    <p:sldId id="264" r:id="rId15"/>
    <p:sldId id="266" r:id="rId16"/>
    <p:sldId id="271" r:id="rId17"/>
    <p:sldId id="275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C92FA7D-50DB-475C-A0DD-36F56DA98606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6DB0EBC-85F3-4BCA-B965-75E879981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886200"/>
            <a:ext cx="4987280" cy="9144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Подготовила:  учитель  математики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Constantia" pitchFamily="18" charset="0"/>
              </a:rPr>
              <a:t>Оконешниковская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 СШ»                                                  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Constantia" pitchFamily="18" charset="0"/>
              </a:rPr>
              <a:t>Козякова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 Светлана Ивановна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8640"/>
            <a:ext cx="8458200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Система подготовки обучающихся к сдаче ВПР по математике.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https://kartinkin.net/uploads/posts/2022-03/thumbs/1646703934_13-kartinkin-net-p-ucheba-kartinki-dlya-prezentatsii-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7584" y="2924944"/>
            <a:ext cx="2232248" cy="3223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633887" cy="605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20688"/>
            <a:ext cx="3923928" cy="295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221088"/>
            <a:ext cx="4692708" cy="192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5912916" cy="361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068960"/>
            <a:ext cx="5364088" cy="323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5931371" cy="594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08720"/>
            <a:ext cx="3672408" cy="239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573016"/>
            <a:ext cx="3626863" cy="254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848872" cy="339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4536504" cy="302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630935"/>
            <a:ext cx="2926873" cy="322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6174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#Методичка_для_учителя_математика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3000706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47673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928"/>
            <a:ext cx="5769881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5250"/>
            <a:ext cx="390525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51072"/>
            <a:ext cx="3665548" cy="660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896544" cy="638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848872" cy="6473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96944" cy="588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    В настоящее время оценочной процедурой Всероссийской системы качества образования в школе являются: Всероссийские проверочные работы (ВПР).</a:t>
            </a:r>
          </a:p>
          <a:p>
            <a:pPr algn="just">
              <a:buNone/>
            </a:pPr>
            <a:r>
              <a:rPr lang="ru-RU" dirty="0" smtClean="0"/>
              <a:t>              </a:t>
            </a:r>
            <a:r>
              <a:rPr lang="ru-RU" b="1" i="1" u="heavy" dirty="0" smtClean="0"/>
              <a:t>Цель ВПР</a:t>
            </a:r>
            <a:r>
              <a:rPr lang="ru-RU" dirty="0" smtClean="0"/>
              <a:t> - обеспечение единства образовательного пространства Российской Федерации и поддержки введения Федерального государственного образовательного стандарта за счет предоставления образовательным организациям единых проверочных материалов и единых критериев оценивания учебных достижений.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7989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4400" b="1" dirty="0" smtClean="0">
                <a:solidFill>
                  <a:schemeClr val="accent1"/>
                </a:solidFill>
              </a:rPr>
              <a:t>Что дают ВПР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Специалисты утверждают, что ежегодное проведение ВПР в результате позволит:</a:t>
            </a:r>
          </a:p>
          <a:p>
            <a:pPr lvl="0"/>
            <a:r>
              <a:rPr lang="ru-RU" dirty="0" smtClean="0"/>
              <a:t>Психологически подготовить учащихся к экзаменам в старших классах, в частности к ОГЭ и ЕГЭ.</a:t>
            </a:r>
          </a:p>
          <a:p>
            <a:pPr lvl="0"/>
            <a:r>
              <a:rPr lang="ru-RU" dirty="0" smtClean="0"/>
              <a:t>Определить количество и уровень знаний, которые были получены в течение пройденного года обучения.</a:t>
            </a:r>
          </a:p>
          <a:p>
            <a:pPr lvl="0"/>
            <a:r>
              <a:rPr lang="ru-RU" dirty="0" smtClean="0"/>
              <a:t>Даст стимул к систематическим занятиям в течение всех лет обучения, а не только в выпускных классах.</a:t>
            </a:r>
          </a:p>
          <a:p>
            <a:pPr lvl="0"/>
            <a:r>
              <a:rPr lang="ru-RU" dirty="0" smtClean="0"/>
              <a:t>Будут видны недостатки учебной программы по проверяемым предметам.</a:t>
            </a:r>
          </a:p>
          <a:p>
            <a:pPr lvl="0"/>
            <a:r>
              <a:rPr lang="ru-RU" dirty="0" smtClean="0"/>
              <a:t>Родители будут в курсе уровня знаний своего ребёнка.</a:t>
            </a:r>
          </a:p>
          <a:p>
            <a:r>
              <a:rPr lang="ru-RU" dirty="0" smtClean="0"/>
              <a:t>Даст возможность улучшить общую систему обучения.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56184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36294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95536" y="260648"/>
            <a:ext cx="8496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Как готовить к ВПР?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Структура ВПР - 6 класс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6733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157192"/>
            <a:ext cx="8352928" cy="82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8352928" cy="2376264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7030A0"/>
                </a:solidFill>
              </a:rPr>
              <a:t>1. При составлении плана текущего урока не забываю обращать внимание на устный счет.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990656" cy="1391816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Как помочь учащимся подготовиться к ВПР?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61048"/>
            <a:ext cx="874181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916150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0365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628800"/>
            <a:ext cx="3024336" cy="126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39552" y="26064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7030A0"/>
                </a:solidFill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</a:rPr>
              <a:t>. Устный счет чередую с письменными вычислениями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65954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4426133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80928"/>
            <a:ext cx="3960440" cy="347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4032448" cy="2986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32656"/>
            <a:ext cx="413322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502</TotalTime>
  <Words>199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Система подготовки обучающихся к сдаче ВПР по математике. </vt:lpstr>
      <vt:lpstr>Слайд 2</vt:lpstr>
      <vt:lpstr>    Что дают ВПР</vt:lpstr>
      <vt:lpstr> </vt:lpstr>
      <vt:lpstr>Структура ВПР - 6 класс</vt:lpstr>
      <vt:lpstr>Как помочь учащимся подготовиться к ВПР?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подготовки обучающихся к сдаче ВПР по математике.</dc:title>
  <dc:creator>79081161286</dc:creator>
  <cp:lastModifiedBy>79081161286</cp:lastModifiedBy>
  <cp:revision>47</cp:revision>
  <dcterms:created xsi:type="dcterms:W3CDTF">2024-03-24T08:29:14Z</dcterms:created>
  <dcterms:modified xsi:type="dcterms:W3CDTF">2024-07-23T11:29:59Z</dcterms:modified>
</cp:coreProperties>
</file>