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png" ContentType="image/png"/>
  <Override PartName="/ppt/media/image1.png" ContentType="image/png"/>
  <Override PartName="/ppt/media/image2.png" ContentType="image/png"/>
  <Override PartName="/ppt/media/image4.jpeg" ContentType="image/jpeg"/>
  <Override PartName="/ppt/media/image3.png" ContentType="image/png"/>
  <Override PartName="/ppt/media/image5.png" ContentType="image/png"/>
  <Override PartName="/ppt/media/image21.png" ContentType="image/png"/>
  <Override PartName="/ppt/media/image6.jpeg" ContentType="image/jpeg"/>
  <Override PartName="/ppt/media/image7.png" ContentType="image/png"/>
  <Override PartName="/ppt/media/image8.jpeg" ContentType="image/jpeg"/>
  <Override PartName="/ppt/media/image10.jpeg" ContentType="image/jpeg"/>
  <Override PartName="/ppt/media/image11.png" ContentType="image/png"/>
  <Override PartName="/ppt/media/image12.jpeg" ContentType="image/jpeg"/>
  <Override PartName="/ppt/media/image13.png" ContentType="image/png"/>
  <Override PartName="/ppt/media/image14.jpeg" ContentType="image/jpeg"/>
  <Override PartName="/ppt/media/image15.png" ContentType="image/png"/>
  <Override PartName="/ppt/media/image16.jpeg" ContentType="image/jpeg"/>
  <Override PartName="/ppt/media/image17.png" ContentType="image/png"/>
  <Override PartName="/ppt/media/image18.jpeg" ContentType="image/jpeg"/>
  <Override PartName="/ppt/media/image19.png" ContentType="image/png"/>
  <Override PartName="/ppt/media/image20.jpeg" ContentType="image/jpeg"/>
  <Override PartName="/ppt/media/image22.jpeg" ContentType="image/jpeg"/>
  <Override PartName="/ppt/media/image23.png" ContentType="image/pn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EA441734-5F68-4495-9BBF-E15E2403539E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9.4.19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FF5ADDFE-2AB8-4EA3-9BB1-75738397EF3C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66FBEFCE-7375-48A9-B32A-866411A7C029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9.4.19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B4A10FC3-A838-456D-9673-5142C449DF0F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image" Target="../media/image22.jpeg"/><Relationship Id="rId3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1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jpeg"/><Relationship Id="rId3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jpeg"/><Relationship Id="rId3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jpeg"/><Relationship Id="rId3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jpeg"/><Relationship Id="rId3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jpeg"/><Relationship Id="rId3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jpeg"/><Relationship Id="rId3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30960" y="0"/>
            <a:ext cx="6714360" cy="155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/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9855"/>
                </a:solidFill>
                <a:latin typeface="Arial"/>
              </a:rPr>
              <a:t>ТОЧЕЧНЫЙ МАССАЖ</a:t>
            </a:r>
            <a:endParaRPr b="0" lang="ru-RU" sz="4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9855"/>
                </a:solidFill>
                <a:latin typeface="Arial"/>
              </a:rPr>
              <a:t>А.А. УМАНСКОЙ</a:t>
            </a:r>
            <a:endParaRPr b="0" lang="ru-RU" sz="48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500040" y="1571760"/>
            <a:ext cx="6428880" cy="1552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повышает сопротивляемость организма к простудным и инфекционным заболеваниям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84" name="Рисунок 5" descr=""/>
          <p:cNvPicPr/>
          <p:nvPr/>
        </p:nvPicPr>
        <p:blipFill>
          <a:blip r:embed="rId2"/>
          <a:stretch/>
        </p:blipFill>
        <p:spPr>
          <a:xfrm>
            <a:off x="428760" y="3214800"/>
            <a:ext cx="6286320" cy="34286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30960" y="0"/>
            <a:ext cx="6714360" cy="155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/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9855"/>
                </a:solidFill>
                <a:latin typeface="Arial"/>
              </a:rPr>
              <a:t>ТОЧЕЧНЫЙ МАССАЖ</a:t>
            </a:r>
            <a:endParaRPr b="0" lang="ru-RU" sz="4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9855"/>
                </a:solidFill>
                <a:latin typeface="Arial"/>
              </a:rPr>
              <a:t>А.А. УМАНСКОЙ</a:t>
            </a:r>
            <a:endParaRPr b="0" lang="ru-RU" sz="4800" spc="-1" strike="noStrike">
              <a:latin typeface="Arial"/>
            </a:endParaRPr>
          </a:p>
        </p:txBody>
      </p:sp>
      <p:pic>
        <p:nvPicPr>
          <p:cNvPr id="102" name="Рисунок 4" descr=""/>
          <p:cNvPicPr/>
          <p:nvPr/>
        </p:nvPicPr>
        <p:blipFill>
          <a:blip r:embed="rId2">
            <a:lum contrast="30000"/>
          </a:blip>
          <a:srcRect l="3734" t="5395" r="3778" b="8354"/>
          <a:stretch/>
        </p:blipFill>
        <p:spPr>
          <a:xfrm>
            <a:off x="142920" y="1490040"/>
            <a:ext cx="6643440" cy="52246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" dur="indefinite" restart="never" nodeType="tmRoot">
          <p:childTnLst>
            <p:seq>
              <p:cTn id="2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1285920" y="3429000"/>
            <a:ext cx="7357680" cy="14695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p>
            <a:pPr algn="ctr">
              <a:lnSpc>
                <a:spcPct val="200000"/>
              </a:lnSpc>
            </a:pPr>
            <a:r>
              <a:rPr b="1" i="1" lang="ru-RU" sz="4800" spc="-1" strike="noStrike">
                <a:solidFill>
                  <a:srgbClr val="002060"/>
                </a:solidFill>
                <a:latin typeface="Calibri"/>
              </a:rPr>
              <a:t>БУДЬТЕ ЗДОРОВЫ!</a:t>
            </a:r>
            <a:br/>
            <a:r>
              <a:rPr b="1" i="1" lang="ru-RU" sz="4800" spc="-1" strike="noStrike">
                <a:solidFill>
                  <a:srgbClr val="002060"/>
                </a:solidFill>
                <a:latin typeface="Calibri"/>
              </a:rPr>
              <a:t>СПАСИБО ЗА ВНИМАНИЕ!</a:t>
            </a:r>
            <a:endParaRPr b="0" lang="ru-RU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" dur="indefinite" restart="never" nodeType="tmRoot">
          <p:childTnLst>
            <p:seq>
              <p:cTn id="2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30960" y="0"/>
            <a:ext cx="6714360" cy="155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/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9855"/>
                </a:solidFill>
                <a:latin typeface="Arial"/>
              </a:rPr>
              <a:t>ТОЧЕЧНЫЙ МАССАЖ</a:t>
            </a:r>
            <a:endParaRPr b="0" lang="ru-RU" sz="4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9855"/>
                </a:solidFill>
                <a:latin typeface="Arial"/>
              </a:rPr>
              <a:t>А.А. УМАНСКОЙ</a:t>
            </a:r>
            <a:endParaRPr b="0" lang="ru-RU" sz="4800" spc="-1" strike="noStrike">
              <a:latin typeface="Arial"/>
            </a:endParaRPr>
          </a:p>
        </p:txBody>
      </p:sp>
      <p:pic>
        <p:nvPicPr>
          <p:cNvPr id="86" name="Рисунок 4" descr=""/>
          <p:cNvPicPr/>
          <p:nvPr/>
        </p:nvPicPr>
        <p:blipFill>
          <a:blip r:embed="rId2">
            <a:lum contrast="30000"/>
          </a:blip>
          <a:srcRect l="3466" t="4177" r="3093" b="8001"/>
          <a:stretch/>
        </p:blipFill>
        <p:spPr>
          <a:xfrm>
            <a:off x="142920" y="1571760"/>
            <a:ext cx="6714720" cy="521460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30960" y="0"/>
            <a:ext cx="6714360" cy="155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/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9855"/>
                </a:solidFill>
                <a:latin typeface="Arial"/>
              </a:rPr>
              <a:t>ТОЧЕЧНЫЙ МАССАЖ</a:t>
            </a:r>
            <a:endParaRPr b="0" lang="ru-RU" sz="4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9855"/>
                </a:solidFill>
                <a:latin typeface="Arial"/>
              </a:rPr>
              <a:t>А.А. УМАНСКОЙ</a:t>
            </a:r>
            <a:endParaRPr b="0" lang="ru-RU" sz="4800" spc="-1" strike="noStrike">
              <a:latin typeface="Arial"/>
            </a:endParaRPr>
          </a:p>
        </p:txBody>
      </p:sp>
      <p:pic>
        <p:nvPicPr>
          <p:cNvPr id="88" name="Рисунок 3" descr=""/>
          <p:cNvPicPr/>
          <p:nvPr/>
        </p:nvPicPr>
        <p:blipFill>
          <a:blip r:embed="rId2">
            <a:lum contrast="30000"/>
          </a:blip>
          <a:srcRect l="4153" t="5218" r="3915" b="8291"/>
          <a:stretch/>
        </p:blipFill>
        <p:spPr>
          <a:xfrm>
            <a:off x="142920" y="1571760"/>
            <a:ext cx="6713640" cy="52160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30960" y="0"/>
            <a:ext cx="6714360" cy="155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/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9855"/>
                </a:solidFill>
                <a:latin typeface="Arial"/>
              </a:rPr>
              <a:t>ТОЧЕЧНЫЙ МАССАЖ</a:t>
            </a:r>
            <a:endParaRPr b="0" lang="ru-RU" sz="4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9855"/>
                </a:solidFill>
                <a:latin typeface="Arial"/>
              </a:rPr>
              <a:t>А.А. УМАНСКОЙ</a:t>
            </a:r>
            <a:endParaRPr b="0" lang="ru-RU" sz="4800" spc="-1" strike="noStrike">
              <a:latin typeface="Arial"/>
            </a:endParaRPr>
          </a:p>
        </p:txBody>
      </p:sp>
      <p:pic>
        <p:nvPicPr>
          <p:cNvPr id="90" name="Рисунок 2" descr=""/>
          <p:cNvPicPr/>
          <p:nvPr/>
        </p:nvPicPr>
        <p:blipFill>
          <a:blip r:embed="rId2">
            <a:lum contrast="30000"/>
          </a:blip>
          <a:srcRect l="3874" t="5913" r="3779" b="8001"/>
          <a:stretch/>
        </p:blipFill>
        <p:spPr>
          <a:xfrm>
            <a:off x="142920" y="1571760"/>
            <a:ext cx="6717240" cy="52160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30960" y="0"/>
            <a:ext cx="6714360" cy="155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/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9855"/>
                </a:solidFill>
                <a:latin typeface="Arial"/>
              </a:rPr>
              <a:t>ТОЧЕЧНЫЙ МАССАЖ</a:t>
            </a:r>
            <a:endParaRPr b="0" lang="ru-RU" sz="4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9855"/>
                </a:solidFill>
                <a:latin typeface="Arial"/>
              </a:rPr>
              <a:t>А.А. УМАНСКОЙ</a:t>
            </a:r>
            <a:endParaRPr b="0" lang="ru-RU" sz="4800" spc="-1" strike="noStrike">
              <a:latin typeface="Arial"/>
            </a:endParaRPr>
          </a:p>
        </p:txBody>
      </p:sp>
      <p:pic>
        <p:nvPicPr>
          <p:cNvPr id="92" name="Рисунок 2" descr=""/>
          <p:cNvPicPr/>
          <p:nvPr/>
        </p:nvPicPr>
        <p:blipFill>
          <a:blip r:embed="rId2">
            <a:lum contrast="30000"/>
          </a:blip>
          <a:srcRect l="4014" t="7830" r="4054" b="8644"/>
          <a:stretch/>
        </p:blipFill>
        <p:spPr>
          <a:xfrm>
            <a:off x="142920" y="1576440"/>
            <a:ext cx="6714720" cy="52160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30960" y="0"/>
            <a:ext cx="6714360" cy="155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/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9855"/>
                </a:solidFill>
                <a:latin typeface="Arial"/>
              </a:rPr>
              <a:t>ТОЧЕЧНЫЙ МАССАЖ</a:t>
            </a:r>
            <a:endParaRPr b="0" lang="ru-RU" sz="4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9855"/>
                </a:solidFill>
                <a:latin typeface="Arial"/>
              </a:rPr>
              <a:t>А.А. УМАНСКОЙ</a:t>
            </a:r>
            <a:endParaRPr b="0" lang="ru-RU" sz="4800" spc="-1" strike="noStrike">
              <a:latin typeface="Arial"/>
            </a:endParaRPr>
          </a:p>
        </p:txBody>
      </p:sp>
      <p:pic>
        <p:nvPicPr>
          <p:cNvPr id="94" name="Рисунок 3" descr=""/>
          <p:cNvPicPr/>
          <p:nvPr/>
        </p:nvPicPr>
        <p:blipFill>
          <a:blip r:embed="rId2">
            <a:lum contrast="30000"/>
          </a:blip>
          <a:srcRect l="4149" t="4871" r="3780" b="8146"/>
          <a:stretch/>
        </p:blipFill>
        <p:spPr>
          <a:xfrm>
            <a:off x="142920" y="1468080"/>
            <a:ext cx="6714720" cy="52160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30960" y="0"/>
            <a:ext cx="6714360" cy="155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/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9855"/>
                </a:solidFill>
                <a:latin typeface="Arial"/>
              </a:rPr>
              <a:t>ТОЧЕЧНЫЙ МАССАЖ</a:t>
            </a:r>
            <a:endParaRPr b="0" lang="ru-RU" sz="4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9855"/>
                </a:solidFill>
                <a:latin typeface="Arial"/>
              </a:rPr>
              <a:t>А.А. УМАНСКОЙ</a:t>
            </a:r>
            <a:endParaRPr b="0" lang="ru-RU" sz="4800" spc="-1" strike="noStrike">
              <a:latin typeface="Arial"/>
            </a:endParaRPr>
          </a:p>
        </p:txBody>
      </p:sp>
      <p:pic>
        <p:nvPicPr>
          <p:cNvPr id="96" name="Рисунок 2" descr=""/>
          <p:cNvPicPr/>
          <p:nvPr/>
        </p:nvPicPr>
        <p:blipFill>
          <a:blip r:embed="rId2">
            <a:lum contrast="30000"/>
          </a:blip>
          <a:srcRect l="4419" t="5042" r="3780" b="8701"/>
          <a:stretch/>
        </p:blipFill>
        <p:spPr>
          <a:xfrm>
            <a:off x="142920" y="1490040"/>
            <a:ext cx="6713640" cy="52160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" dur="indefinite" restart="never" nodeType="tmRoot">
          <p:childTnLst>
            <p:seq>
              <p:cTn id="1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30960" y="0"/>
            <a:ext cx="6714360" cy="155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/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9855"/>
                </a:solidFill>
                <a:latin typeface="Arial"/>
              </a:rPr>
              <a:t>ТОЧЕЧНЫЙ МАССАЖ</a:t>
            </a:r>
            <a:endParaRPr b="0" lang="ru-RU" sz="4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9855"/>
                </a:solidFill>
                <a:latin typeface="Arial"/>
              </a:rPr>
              <a:t>А.А. УМАНСКОЙ</a:t>
            </a:r>
            <a:endParaRPr b="0" lang="ru-RU" sz="4800" spc="-1" strike="noStrike">
              <a:latin typeface="Arial"/>
            </a:endParaRPr>
          </a:p>
        </p:txBody>
      </p:sp>
      <p:pic>
        <p:nvPicPr>
          <p:cNvPr id="98" name="Рисунок 2" descr=""/>
          <p:cNvPicPr/>
          <p:nvPr/>
        </p:nvPicPr>
        <p:blipFill>
          <a:blip r:embed="rId2">
            <a:lum contrast="30000"/>
          </a:blip>
          <a:srcRect l="3744" t="5566" r="4193" b="8525"/>
          <a:stretch/>
        </p:blipFill>
        <p:spPr>
          <a:xfrm>
            <a:off x="142920" y="1501200"/>
            <a:ext cx="6714720" cy="52160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" dur="indefinite" restart="never" nodeType="tmRoot">
          <p:childTnLst>
            <p:seq>
              <p:cTn id="1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30960" y="0"/>
            <a:ext cx="6714360" cy="155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/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9855"/>
                </a:solidFill>
                <a:latin typeface="Arial"/>
              </a:rPr>
              <a:t>ТОЧЕЧНЫЙ МАССАЖ</a:t>
            </a:r>
            <a:endParaRPr b="0" lang="ru-RU" sz="4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9855"/>
                </a:solidFill>
                <a:latin typeface="Arial"/>
              </a:rPr>
              <a:t>А.А. УМАНСКОЙ</a:t>
            </a:r>
            <a:endParaRPr b="0" lang="ru-RU" sz="4800" spc="-1" strike="noStrike">
              <a:latin typeface="Arial"/>
            </a:endParaRPr>
          </a:p>
        </p:txBody>
      </p:sp>
      <p:pic>
        <p:nvPicPr>
          <p:cNvPr id="100" name="Рисунок 3" descr=""/>
          <p:cNvPicPr/>
          <p:nvPr/>
        </p:nvPicPr>
        <p:blipFill>
          <a:blip r:embed="rId2">
            <a:lum contrast="30000"/>
          </a:blip>
          <a:srcRect l="3871" t="5042" r="3780" b="8701"/>
          <a:stretch/>
        </p:blipFill>
        <p:spPr>
          <a:xfrm>
            <a:off x="144000" y="1500120"/>
            <a:ext cx="6713640" cy="52160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" dur="indefinite" restart="never" nodeType="tmRoot">
          <p:childTnLst>
            <p:seq>
              <p:cTn id="1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491</TotalTime>
  <Application>LibreOffice/6.1.0.3$Windows_x86 LibreOffice_project/efb621ed25068d70781dc026f7e9c5187a4decd1</Application>
  <Words>61</Words>
  <Paragraphs>22</Paragraphs>
  <Company>Microsoft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2017-01-12T17:47:09Z</dcterms:created>
  <dc:creator>Admin</dc:creator>
  <dc:description/>
  <dc:language>ru-RU</dc:language>
  <cp:lastModifiedBy/>
  <dcterms:modified xsi:type="dcterms:W3CDTF">2019-04-09T08:44:30Z</dcterms:modified>
  <cp:revision>66</cp:revision>
  <dc:subject/>
  <dc:title>Шаблон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Microsoft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11</vt:i4>
  </property>
</Properties>
</file>