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62" r:id="rId6"/>
    <p:sldId id="263" r:id="rId7"/>
    <p:sldId id="260" r:id="rId8"/>
    <p:sldId id="264" r:id="rId9"/>
    <p:sldId id="27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Игра\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99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96752"/>
            <a:ext cx="5544616" cy="280831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игр и их роль в жизни, воспитании и обучении детей дошкольного возраста.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908720"/>
            <a:ext cx="7312856" cy="1080120"/>
          </a:xfrm>
        </p:spPr>
        <p:txBody>
          <a:bodyPr/>
          <a:lstStyle/>
          <a:p>
            <a:pPr marL="1258888" lvl="0" indent="-1258888" algn="just" defTabSz="1073150">
              <a:buNone/>
              <a:tabLst>
                <a:tab pos="1258888" algn="l"/>
              </a:tabLst>
            </a:pP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разыгрывание в особах определенного литературного произведения и отображение с помощью выразительных способов (интонации, мимики, жестов) конкретных образов.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1916832"/>
            <a:ext cx="3672408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театрализованных игр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2852936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– драматизации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2852936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Режиссёрские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5" idx="0"/>
          </p:cNvCxnSpPr>
          <p:nvPr/>
        </p:nvCxnSpPr>
        <p:spPr>
          <a:xfrm flipH="1">
            <a:off x="2987824" y="2420888"/>
            <a:ext cx="144016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6" idx="0"/>
          </p:cNvCxnSpPr>
          <p:nvPr/>
        </p:nvCxnSpPr>
        <p:spPr>
          <a:xfrm>
            <a:off x="5364088" y="2420888"/>
            <a:ext cx="129614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19672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– драматизации 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пальчиками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07904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– драматизации 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куклами бибабо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11760" y="3789040"/>
            <a:ext cx="1080120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Импровизация – разыгрывание сюжета без предварительной подготовки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88024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Настольный театр игрушек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80112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Настольный театр картинок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64288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956376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72200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Стенд-книжка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>
            <a:endCxn id="13" idx="0"/>
          </p:cNvCxnSpPr>
          <p:nvPr/>
        </p:nvCxnSpPr>
        <p:spPr>
          <a:xfrm flipH="1">
            <a:off x="1907704" y="3356992"/>
            <a:ext cx="57606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</p:cNvCxnSpPr>
          <p:nvPr/>
        </p:nvCxnSpPr>
        <p:spPr>
          <a:xfrm>
            <a:off x="2987824" y="3356992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4" idx="0"/>
          </p:cNvCxnSpPr>
          <p:nvPr/>
        </p:nvCxnSpPr>
        <p:spPr>
          <a:xfrm>
            <a:off x="3491880" y="3356992"/>
            <a:ext cx="504056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7" idx="0"/>
          </p:cNvCxnSpPr>
          <p:nvPr/>
        </p:nvCxnSpPr>
        <p:spPr>
          <a:xfrm flipH="1">
            <a:off x="5868144" y="3356992"/>
            <a:ext cx="57606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21" idx="0"/>
          </p:cNvCxnSpPr>
          <p:nvPr/>
        </p:nvCxnSpPr>
        <p:spPr>
          <a:xfrm>
            <a:off x="6660232" y="3356992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9" idx="0"/>
          </p:cNvCxnSpPr>
          <p:nvPr/>
        </p:nvCxnSpPr>
        <p:spPr>
          <a:xfrm>
            <a:off x="6876256" y="3356992"/>
            <a:ext cx="57606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16" idx="0"/>
          </p:cNvCxnSpPr>
          <p:nvPr/>
        </p:nvCxnSpPr>
        <p:spPr>
          <a:xfrm flipH="1">
            <a:off x="5076056" y="3356992"/>
            <a:ext cx="100811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20" idx="0"/>
          </p:cNvCxnSpPr>
          <p:nvPr/>
        </p:nvCxnSpPr>
        <p:spPr>
          <a:xfrm>
            <a:off x="7236296" y="3356992"/>
            <a:ext cx="100811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1029" t="20618" r="-1113" b="62200"/>
          <a:stretch>
            <a:fillRect/>
          </a:stretch>
        </p:blipFill>
        <p:spPr bwMode="auto">
          <a:xfrm>
            <a:off x="4788024" y="5157192"/>
            <a:ext cx="400724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 развития театрализованных игр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764704"/>
            <a:ext cx="7488832" cy="4536504"/>
          </a:xfrm>
        </p:spPr>
        <p:txBody>
          <a:bodyPr>
            <a:noAutofit/>
          </a:bodyPr>
          <a:lstStyle/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Учить детей вслушиваться в художественное слово, эмоционально откликаться на него.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Почаще обращаться 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потешкам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пестушкам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попевкам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шуткам, стихотворениям, в том числе и таким, которые побуждают ребёнка к диалогу (“Был сапожник? – Был. – Шил сапожки? – Шил”);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Воспитывать у детей интерес к драматизации, театральной деятельности. 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этой целью создавать специальные ситуации, в которых персонажи кукольного театра, образные игрушки вступают с детьми в диалог, разыгрывают сценки.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Заботиться об  оснащении театрализованных игр. 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обновлять декораций, атрибутов подключать членов семей воспитанников.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Уделять серьёзное внимание подбору литературных произведений для театрализованных игр. 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Предпочтение надо отдавать произведениям с понятной для детей моральной идеей, с динамичными событиями, с персонажами, наделенными выразительными характеристиками.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8900" b="62200"/>
          <a:stretch>
            <a:fillRect/>
          </a:stretch>
        </p:blipFill>
        <p:spPr bwMode="auto">
          <a:xfrm>
            <a:off x="1259632" y="4581128"/>
            <a:ext cx="76200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56207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Строительно-конструктивные игры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344816" cy="3096344"/>
          </a:xfrm>
        </p:spPr>
        <p:txBody>
          <a:bodyPr>
            <a:normAutofit/>
          </a:bodyPr>
          <a:lstStyle/>
          <a:p>
            <a:pPr marL="1520825" indent="-1520825" algn="just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Строительная игра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это такая деятельность детей, основным содержанием которой является отражение окружающей жизни в разных постройках и связанных с ними действиях.</a:t>
            </a:r>
          </a:p>
          <a:p>
            <a:pPr marL="1520825" indent="-1520825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Сходство сюжетно-ролевых и строительных игр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заключается в объединении детей на основе общих интересов, совместной деятельности. Эти игры являются коллективными.</a:t>
            </a: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Различие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состоит в том, что в сюжетно-ролевой игре отражаются разнообразные явления и осваиваются взаимоотношения между людьми, а в строительной основным является ознакомление с соответствующей деятельностью людей, с применяемой техникой и её использованием.</a:t>
            </a:r>
          </a:p>
          <a:p>
            <a:pPr marL="1520825" indent="-1520825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:\Игра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941168"/>
            <a:ext cx="1944216" cy="1427956"/>
          </a:xfrm>
          <a:prstGeom prst="rect">
            <a:avLst/>
          </a:prstGeom>
          <a:noFill/>
        </p:spPr>
      </p:pic>
      <p:pic>
        <p:nvPicPr>
          <p:cNvPr id="1026" name="Picture 2" descr="H:\Игра\1.jpg"/>
          <p:cNvPicPr>
            <a:picLocks noChangeAspect="1" noChangeArrowheads="1"/>
          </p:cNvPicPr>
          <p:nvPr/>
        </p:nvPicPr>
        <p:blipFill>
          <a:blip r:embed="rId3" cstate="print"/>
          <a:srcRect t="10631"/>
          <a:stretch>
            <a:fillRect/>
          </a:stretch>
        </p:blipFill>
        <p:spPr bwMode="auto">
          <a:xfrm>
            <a:off x="1475656" y="5085184"/>
            <a:ext cx="1318781" cy="14072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836712"/>
            <a:ext cx="7498080" cy="2088232"/>
          </a:xfrm>
        </p:spPr>
        <p:txBody>
          <a:bodyPr/>
          <a:lstStyle/>
          <a:p>
            <a:pPr marL="2062163" lvl="0" indent="-2062163" algn="just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игры , специально создаваемые или приспособленные для целей обучения.</a:t>
            </a:r>
          </a:p>
          <a:p>
            <a:pPr marL="177800" indent="-1778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дидактических игр характерно наличие задачи учебного характера - обучающей задачи. </a:t>
            </a:r>
          </a:p>
          <a:p>
            <a:pPr marL="177800" indent="-1778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Возможность обучать маленьких детей посредством актив­ной интересной для них деятельности - отличительная особен­ность дидактических игр.</a:t>
            </a:r>
          </a:p>
          <a:p>
            <a:pPr marL="177800" indent="-1778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Народные корни дидактической игры.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3068960"/>
            <a:ext cx="3024336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дидактических игр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4005064"/>
            <a:ext cx="2088232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с предметами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4005064"/>
            <a:ext cx="216024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Настольно-печатные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4005064"/>
            <a:ext cx="2088232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Словесные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76056" y="3573016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flipH="1">
            <a:off x="2591780" y="3573016"/>
            <a:ext cx="183620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7" idx="0"/>
          </p:cNvCxnSpPr>
          <p:nvPr/>
        </p:nvCxnSpPr>
        <p:spPr>
          <a:xfrm>
            <a:off x="5868144" y="3573016"/>
            <a:ext cx="1764196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одержимое 2"/>
          <p:cNvSpPr txBox="1">
            <a:spLocks/>
          </p:cNvSpPr>
          <p:nvPr/>
        </p:nvSpPr>
        <p:spPr>
          <a:xfrm>
            <a:off x="1547664" y="4869160"/>
            <a:ext cx="6552728" cy="13955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062163" marR="0" lvl="0" indent="-2062163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Структура дидактической игры: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7800" indent="-177800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Обучающая (дидактическая) задача.</a:t>
            </a:r>
          </a:p>
          <a:p>
            <a:pPr marL="177800" lvl="0" indent="-177800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Игровые действия.</a:t>
            </a:r>
          </a:p>
          <a:p>
            <a:pPr marL="177800" lvl="0" indent="-177800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Правила.</a:t>
            </a:r>
            <a:endParaRPr kumimoji="0" lang="ru-RU" sz="16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43486" b="35037"/>
          <a:stretch>
            <a:fillRect/>
          </a:stretch>
        </p:blipFill>
        <p:spPr bwMode="auto">
          <a:xfrm>
            <a:off x="1259632" y="4725144"/>
            <a:ext cx="7741368" cy="19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92696"/>
            <a:ext cx="7704856" cy="2160240"/>
          </a:xfrm>
        </p:spPr>
        <p:txBody>
          <a:bodyPr>
            <a:normAutofit/>
          </a:bodyPr>
          <a:lstStyle/>
          <a:p>
            <a:pPr marL="1343025" lvl="0" indent="-1343025" algn="just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сознательная, активная, эмоционально окрашенная деятельность  ребенка, характеризующаяся точным и своевременным выполнением заданий, связанных с обязательными для всех играющих правилами. </a:t>
            </a:r>
          </a:p>
          <a:p>
            <a:pPr marL="0" indent="0" algn="just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многообразии детских подвижных игр выделяют несколько основных типов: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Игры, основанные на ловкости, физической умелости.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Игры, основанные на удаче (где результат не зависит от физической подготовки или умственной компетенции играющих).</a:t>
            </a:r>
            <a:endParaRPr lang="ru-RU" sz="16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187624" y="2852936"/>
            <a:ext cx="7704856" cy="252028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подходы организации детских подвижных игр: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Выбор игры. 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Предложение игры детям. </a:t>
            </a:r>
            <a:endParaRPr kumimoji="0" lang="ru-RU" sz="16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Оборудование и оснащение игровой площади, ее архитектура.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Разбивка на команды, группы, распределение ролей в игре.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игровой ситуации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игры. </a:t>
            </a: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27168" cy="70609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как ведущий вид деятельности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ребенка-дошкольника.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488832" cy="4248472"/>
          </a:xfrm>
        </p:spPr>
        <p:txBody>
          <a:bodyPr/>
          <a:lstStyle/>
          <a:p>
            <a:pPr marL="365125" indent="-365125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ведущий вид деятельности дошкольников.</a:t>
            </a:r>
          </a:p>
          <a:p>
            <a:pPr marL="365125" indent="-365125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В игре формируются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психические процессы.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игровой деятельности складываются особо благоприятные условия для развития интеллекта.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игре активно формируется способность становиться на точку зрения другого человека.</a:t>
            </a:r>
          </a:p>
          <a:p>
            <a:pPr marL="365125" indent="-365125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В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процессе игровой деятельности у ребенка формируется воображение.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 Игра создает благоприятные условия для организации движений дошкольника.</a:t>
            </a:r>
            <a:r>
              <a:rPr lang="ru-RU" sz="1600" b="1" i="1" dirty="0" smtClean="0"/>
              <a:t> 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 является ведущим средством психотерапии в дошкольном возрасте.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 обладает большими возможностями для формирования «детского общества». 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9.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процессе игры зарождаются и развиваются новые виды деятельности дошкольника.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1029" t="20618" r="-1113" b="62200"/>
          <a:stretch>
            <a:fillRect/>
          </a:stretch>
        </p:blipFill>
        <p:spPr bwMode="auto">
          <a:xfrm>
            <a:off x="3203848" y="5229200"/>
            <a:ext cx="38164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50405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игр по С.Л.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Новоселовой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1916832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Игры, возникающие по инициативе ребёнка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95936" y="908720"/>
            <a:ext cx="216024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1916832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Игры, возникающие по инициативе взрослого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1916832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Народные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292080" y="1412776"/>
            <a:ext cx="172819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76056" y="1412776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275856" y="1412776"/>
            <a:ext cx="165618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4211960" y="5373216"/>
            <a:ext cx="1584176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403648" y="5229200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Творческие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(сюжетно-ролевые)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300192" y="5229200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с правилами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(дидактические, подвижные)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796136" y="5661248"/>
            <a:ext cx="50405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3635896" y="5661248"/>
            <a:ext cx="57606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43486" b="35037"/>
          <a:stretch>
            <a:fillRect/>
          </a:stretch>
        </p:blipFill>
        <p:spPr bwMode="auto">
          <a:xfrm>
            <a:off x="1115616" y="2852936"/>
            <a:ext cx="7741368" cy="19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63888" y="404664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типу организации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412776"/>
            <a:ext cx="223224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Подгрупповые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1412776"/>
            <a:ext cx="223224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Групповые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1412776"/>
            <a:ext cx="223224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Индивидуальные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04048" y="908720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203848" y="908720"/>
            <a:ext cx="1512168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92080" y="908720"/>
            <a:ext cx="144016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8900" b="62200"/>
          <a:stretch>
            <a:fillRect/>
          </a:stretch>
        </p:blipFill>
        <p:spPr bwMode="auto">
          <a:xfrm>
            <a:off x="1259632" y="2348880"/>
            <a:ext cx="76200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Скругленный прямоугольник 14"/>
          <p:cNvSpPr/>
          <p:nvPr/>
        </p:nvSpPr>
        <p:spPr>
          <a:xfrm>
            <a:off x="1907704" y="4293096"/>
            <a:ext cx="259228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учётом места организации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03648" y="5445224"/>
            <a:ext cx="151216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воздухе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75856" y="5445224"/>
            <a:ext cx="151216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 помещении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195736" y="4941168"/>
            <a:ext cx="756084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491880" y="4941168"/>
            <a:ext cx="612068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5652120" y="4293096"/>
            <a:ext cx="259228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учётом времени организации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76056" y="5445224"/>
            <a:ext cx="165618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 первую половину дня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092280" y="5445224"/>
            <a:ext cx="165618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во вторую половину дня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5940152" y="4941168"/>
            <a:ext cx="756084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4" idx="0"/>
          </p:cNvCxnSpPr>
          <p:nvPr/>
        </p:nvCxnSpPr>
        <p:spPr>
          <a:xfrm>
            <a:off x="7164288" y="4941168"/>
            <a:ext cx="756084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Игр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653136"/>
            <a:ext cx="2448272" cy="16870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Режиссёрские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498080" cy="316835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Режиссёрские игры являются разновидностью творческих игр.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основе сценария лежит непосредственный опыт ребёнка.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режиссёрской игре речь – главный компонент.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режиссёрской игре часто используется много персонажей но «активно действующих», т.е. тех, кого ребёнок представляет, обычно бывает не более трех-четырех.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жизни ребёнка режиссёрская игра возникает раньше, чем сюжетно-ролевая. Но у той и у другой общие корни, а именно: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сюжетно-отобразительная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игра.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Особенностью режиссёрской 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является то, что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партнёры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(игрушки, их заместители)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неодушевлённые предметы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не имеют своих желаний, интересов, претензий.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80996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08720"/>
            <a:ext cx="7570088" cy="151216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Основой игры является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мнимая или воображаемая ситуация.</a:t>
            </a:r>
          </a:p>
          <a:p>
            <a:pPr algn="just"/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детей – одна из её характерных черт. </a:t>
            </a:r>
          </a:p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игре ребёнок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воплощает свой взгляд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свои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представления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своё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отношение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тому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событию, которое разыгрывает.</a:t>
            </a:r>
          </a:p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Сюжетно-ролевая игра имеет следующие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структурные компоненты: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сюжет, содержание, роль.</a:t>
            </a:r>
            <a:endParaRPr lang="ru-RU" i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75656" y="2492896"/>
            <a:ext cx="7488832" cy="4320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Сюжет игры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эта та сфера действительности, которая воспроизводится детьми.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3429000"/>
            <a:ext cx="1656184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 игры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12" idx="3"/>
          </p:cNvCxnSpPr>
          <p:nvPr/>
        </p:nvCxnSpPr>
        <p:spPr>
          <a:xfrm flipH="1">
            <a:off x="3707904" y="4005064"/>
            <a:ext cx="504056" cy="2520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3707904" y="3284984"/>
            <a:ext cx="504056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868144" y="4005064"/>
            <a:ext cx="504056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13" idx="1"/>
          </p:cNvCxnSpPr>
          <p:nvPr/>
        </p:nvCxnSpPr>
        <p:spPr>
          <a:xfrm flipV="1">
            <a:off x="5868144" y="3284984"/>
            <a:ext cx="504056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547664" y="2996952"/>
            <a:ext cx="216024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бытовые сюжеты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47664" y="3861048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производственные и общественные темы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72200" y="2996952"/>
            <a:ext cx="216024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1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героико</a:t>
            </a: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патриотические темы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72200" y="3861048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темы литературных произведений.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187624" y="5013176"/>
            <a:ext cx="7498080" cy="134076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Длительность сюжетной игры:</a:t>
            </a:r>
          </a:p>
          <a:p>
            <a:pPr algn="ctr"/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8888"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младшем дошкольном возрасте (10-15 мин.);</a:t>
            </a:r>
          </a:p>
          <a:p>
            <a:pPr marL="1258888"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среднем дошкольном возрасте (40-50 мин.);</a:t>
            </a:r>
          </a:p>
          <a:p>
            <a:pPr marL="1258888"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старшем дошкольном возрасте (от нескольких часов до дней).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7632848" cy="648072"/>
          </a:xfrm>
        </p:spPr>
        <p:txBody>
          <a:bodyPr/>
          <a:lstStyle/>
          <a:p>
            <a:pPr marL="1436688" indent="-1436688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–  то,  что  отображается  ребёнком,  как   характерный   момент деятельности  и  отношениями  между  взрослыми.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188640"/>
            <a:ext cx="5904656" cy="576064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Сюжетно-ролевая игра</a:t>
            </a:r>
            <a:endParaRPr kumimoji="0" lang="ru-RU" sz="2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1628800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игры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2564904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Предметная деятельность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2564904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Поведение людей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2564904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Отношение между людьми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31840" y="2132856"/>
            <a:ext cx="1584176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8" idx="0"/>
          </p:cNvCxnSpPr>
          <p:nvPr/>
        </p:nvCxnSpPr>
        <p:spPr>
          <a:xfrm>
            <a:off x="5004048" y="2132856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64088" y="2132856"/>
            <a:ext cx="144016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331640" y="3645024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indent="-447675" algn="just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это игровая позиция ребёнка: он отождествляет себя с каким-либо персонажем сюжета и действует в соответствии с представлениями о данном персонаже.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1331640" y="4509120"/>
            <a:ext cx="7570088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Подчинение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ребёнка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правилам ролевого поведения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является главным элементом сюжетно-ролевой игры.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Роль появляется в игре на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третьем году жизни ребёнка.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Развитие роли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игре происходит от исполнения ролевых действий к ролям-образцам.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562074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59632" y="1052736"/>
            <a:ext cx="7632848" cy="345638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развития игровой деятельности: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ознакомительная игра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к возрасту ребёнка – 1 год. </a:t>
            </a:r>
          </a:p>
          <a:p>
            <a:pPr marL="719138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организует предметно-игровую деятельность.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отобразительная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к рубежу 1 и 2 года жизни ребёнка.</a:t>
            </a:r>
          </a:p>
          <a:p>
            <a:pPr marL="719138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обращает внимание ребёнка на целевое назначение предмета.</a:t>
            </a:r>
          </a:p>
          <a:p>
            <a:pPr marL="801688" indent="-801688"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сюжетно -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отобразительная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Конец 2-ого – начало 3-его года жизни.</a:t>
            </a:r>
          </a:p>
          <a:p>
            <a:pPr marL="801688" indent="-82550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активно отображают впечатления, полученные в повседневной жизни.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собственная ролевая игра.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к возрасту с 3 до 7 лет.</a:t>
            </a:r>
          </a:p>
          <a:p>
            <a:pPr marL="719138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Ролевая игра в развитом виде представляет деятельность, в которой дети берут на себя роли. 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43486" b="35037"/>
          <a:stretch>
            <a:fillRect/>
          </a:stretch>
        </p:blipFill>
        <p:spPr bwMode="auto">
          <a:xfrm>
            <a:off x="1259632" y="4653136"/>
            <a:ext cx="7741368" cy="19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 стрелкой 26"/>
          <p:cNvCxnSpPr>
            <a:endCxn id="9" idx="1"/>
          </p:cNvCxnSpPr>
          <p:nvPr/>
        </p:nvCxnSpPr>
        <p:spPr>
          <a:xfrm flipV="1">
            <a:off x="6084168" y="2852936"/>
            <a:ext cx="36004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7" idx="3"/>
          </p:cNvCxnSpPr>
          <p:nvPr/>
        </p:nvCxnSpPr>
        <p:spPr>
          <a:xfrm flipH="1" flipV="1">
            <a:off x="3491880" y="2852936"/>
            <a:ext cx="432048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491880" y="4221088"/>
            <a:ext cx="432048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084168" y="4221088"/>
            <a:ext cx="432048" cy="39604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7848872" cy="720080"/>
          </a:xfrm>
        </p:spPr>
        <p:txBody>
          <a:bodyPr>
            <a:normAutofit fontScale="70000" lnSpcReduction="20000"/>
          </a:bodyPr>
          <a:lstStyle/>
          <a:p>
            <a:pPr marL="1436688" indent="-1436688" algn="just">
              <a:buNone/>
            </a:pPr>
            <a:r>
              <a:rPr lang="ru-RU" sz="2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характер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игровой деятельности проявляется в перевоплощении в того, кого он изображает, и веря в правду игры, искренне  радуется и огорчается по её ходу.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1920" y="3140968"/>
            <a:ext cx="2304256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Показатели развитого игрового интереса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3789040"/>
            <a:ext cx="23042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Длительная заинтересованность ребёнка игрой, развитием сюжета и исполнением роли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2276872"/>
            <a:ext cx="2304256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Желание ребёнка принимать на себя определённую роль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1628800"/>
            <a:ext cx="2304256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Наличие любимой роли.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2276872"/>
            <a:ext cx="2304256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Нежелание заканчивать игру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16216" y="3861048"/>
            <a:ext cx="23042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5.Активное исполнение ребёнком всех видов работ (лепка, рисование)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51920" y="4725144"/>
            <a:ext cx="23042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6. Желание делиться со сверстниками и взрослыми своими впечатлениями после окончания игры.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5" idx="0"/>
          </p:cNvCxnSpPr>
          <p:nvPr/>
        </p:nvCxnSpPr>
        <p:spPr>
          <a:xfrm flipV="1">
            <a:off x="5004048" y="2636912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004048" y="4293096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403648" y="116632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игра</a:t>
            </a:r>
            <a:endParaRPr lang="ru-RU" sz="2400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688</TotalTime>
  <Words>1158</Words>
  <Application>Microsoft Office PowerPoint</Application>
  <PresentationFormat>Экран (4:3)</PresentationFormat>
  <Paragraphs>137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Виды игр и их роль в жизни, воспитании и обучении детей дошкольного возраста.</vt:lpstr>
      <vt:lpstr>Игра как ведущий вид деятельности  ребенка-дошкольника.</vt:lpstr>
      <vt:lpstr>Классификация игр по С.Л. Новоселовой</vt:lpstr>
      <vt:lpstr>Презентация PowerPoint</vt:lpstr>
      <vt:lpstr>Режиссёрские игры</vt:lpstr>
      <vt:lpstr>Сюжетно-ролевая игра</vt:lpstr>
      <vt:lpstr>Презентация PowerPoint</vt:lpstr>
      <vt:lpstr>Сюжетно-ролевая игра</vt:lpstr>
      <vt:lpstr>Презентация PowerPoint</vt:lpstr>
      <vt:lpstr>Театрализованные игры</vt:lpstr>
      <vt:lpstr>Условия развития театрализованных игр</vt:lpstr>
      <vt:lpstr>Строительно-конструктивные игры</vt:lpstr>
      <vt:lpstr>Дидактические игры</vt:lpstr>
      <vt:lpstr>Подвижные игры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игр и их роль в жизни, воспитании и обучении детей дошкольного возраста.</dc:title>
  <dc:creator>User</dc:creator>
  <cp:lastModifiedBy>Нина</cp:lastModifiedBy>
  <cp:revision>75</cp:revision>
  <dcterms:created xsi:type="dcterms:W3CDTF">2016-03-14T15:39:19Z</dcterms:created>
  <dcterms:modified xsi:type="dcterms:W3CDTF">2024-07-25T13:19:08Z</dcterms:modified>
</cp:coreProperties>
</file>