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61" r:id="rId7"/>
    <p:sldId id="262" r:id="rId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6" d="100"/>
          <a:sy n="86" d="100"/>
        </p:scale>
        <p:origin x="562"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C6F83BA-EA85-8220-B355-C884BB2B4D3C}"/>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BE8C9E2B-8BFB-26D1-1037-B5F20961EBA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8B727924-A4EB-2B84-3451-39D45CB83442}"/>
              </a:ext>
            </a:extLst>
          </p:cNvPr>
          <p:cNvSpPr>
            <a:spLocks noGrp="1"/>
          </p:cNvSpPr>
          <p:nvPr>
            <p:ph type="dt" sz="half" idx="10"/>
          </p:nvPr>
        </p:nvSpPr>
        <p:spPr/>
        <p:txBody>
          <a:bodyPr/>
          <a:lstStyle/>
          <a:p>
            <a:fld id="{D071E4C2-B157-4857-A210-C3D8CD2E1CAA}" type="datetimeFigureOut">
              <a:rPr lang="ru-RU" smtClean="0"/>
              <a:t>25.07.2024</a:t>
            </a:fld>
            <a:endParaRPr lang="ru-RU"/>
          </a:p>
        </p:txBody>
      </p:sp>
      <p:sp>
        <p:nvSpPr>
          <p:cNvPr id="5" name="Нижний колонтитул 4">
            <a:extLst>
              <a:ext uri="{FF2B5EF4-FFF2-40B4-BE49-F238E27FC236}">
                <a16:creationId xmlns:a16="http://schemas.microsoft.com/office/drawing/2014/main" id="{8A814F7C-D764-B38E-2D71-682BA131D4C9}"/>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F0927B6C-07D6-8500-8FF1-A9FC7533932C}"/>
              </a:ext>
            </a:extLst>
          </p:cNvPr>
          <p:cNvSpPr>
            <a:spLocks noGrp="1"/>
          </p:cNvSpPr>
          <p:nvPr>
            <p:ph type="sldNum" sz="quarter" idx="12"/>
          </p:nvPr>
        </p:nvSpPr>
        <p:spPr/>
        <p:txBody>
          <a:bodyPr/>
          <a:lstStyle/>
          <a:p>
            <a:fld id="{75F72F5A-ED1E-4371-B404-08A7C23A7DF1}" type="slidenum">
              <a:rPr lang="ru-RU" smtClean="0"/>
              <a:t>‹#›</a:t>
            </a:fld>
            <a:endParaRPr lang="ru-RU"/>
          </a:p>
        </p:txBody>
      </p:sp>
    </p:spTree>
    <p:extLst>
      <p:ext uri="{BB962C8B-B14F-4D97-AF65-F5344CB8AC3E}">
        <p14:creationId xmlns:p14="http://schemas.microsoft.com/office/powerpoint/2010/main" val="11594739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5FFE92E-A405-C0C0-8AA0-7F992F13A192}"/>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279A8A97-FCB5-2601-EBBC-C91FF2AD9456}"/>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DD171325-2918-7252-B3EC-C973FCDCBE79}"/>
              </a:ext>
            </a:extLst>
          </p:cNvPr>
          <p:cNvSpPr>
            <a:spLocks noGrp="1"/>
          </p:cNvSpPr>
          <p:nvPr>
            <p:ph type="dt" sz="half" idx="10"/>
          </p:nvPr>
        </p:nvSpPr>
        <p:spPr/>
        <p:txBody>
          <a:bodyPr/>
          <a:lstStyle/>
          <a:p>
            <a:fld id="{D071E4C2-B157-4857-A210-C3D8CD2E1CAA}" type="datetimeFigureOut">
              <a:rPr lang="ru-RU" smtClean="0"/>
              <a:t>25.07.2024</a:t>
            </a:fld>
            <a:endParaRPr lang="ru-RU"/>
          </a:p>
        </p:txBody>
      </p:sp>
      <p:sp>
        <p:nvSpPr>
          <p:cNvPr id="5" name="Нижний колонтитул 4">
            <a:extLst>
              <a:ext uri="{FF2B5EF4-FFF2-40B4-BE49-F238E27FC236}">
                <a16:creationId xmlns:a16="http://schemas.microsoft.com/office/drawing/2014/main" id="{C3483363-C233-22D3-CDB8-DC2140741069}"/>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B00C80D2-0835-5A20-A828-0E5D6F3F9B0F}"/>
              </a:ext>
            </a:extLst>
          </p:cNvPr>
          <p:cNvSpPr>
            <a:spLocks noGrp="1"/>
          </p:cNvSpPr>
          <p:nvPr>
            <p:ph type="sldNum" sz="quarter" idx="12"/>
          </p:nvPr>
        </p:nvSpPr>
        <p:spPr/>
        <p:txBody>
          <a:bodyPr/>
          <a:lstStyle/>
          <a:p>
            <a:fld id="{75F72F5A-ED1E-4371-B404-08A7C23A7DF1}" type="slidenum">
              <a:rPr lang="ru-RU" smtClean="0"/>
              <a:t>‹#›</a:t>
            </a:fld>
            <a:endParaRPr lang="ru-RU"/>
          </a:p>
        </p:txBody>
      </p:sp>
    </p:spTree>
    <p:extLst>
      <p:ext uri="{BB962C8B-B14F-4D97-AF65-F5344CB8AC3E}">
        <p14:creationId xmlns:p14="http://schemas.microsoft.com/office/powerpoint/2010/main" val="21881223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82DE0A66-08A7-7E1B-B77C-6A681985F861}"/>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4FCE1025-BA25-8C1E-733A-231D9B65E140}"/>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75402E82-D534-02D5-0D46-0F277CC6E5FD}"/>
              </a:ext>
            </a:extLst>
          </p:cNvPr>
          <p:cNvSpPr>
            <a:spLocks noGrp="1"/>
          </p:cNvSpPr>
          <p:nvPr>
            <p:ph type="dt" sz="half" idx="10"/>
          </p:nvPr>
        </p:nvSpPr>
        <p:spPr/>
        <p:txBody>
          <a:bodyPr/>
          <a:lstStyle/>
          <a:p>
            <a:fld id="{D071E4C2-B157-4857-A210-C3D8CD2E1CAA}" type="datetimeFigureOut">
              <a:rPr lang="ru-RU" smtClean="0"/>
              <a:t>25.07.2024</a:t>
            </a:fld>
            <a:endParaRPr lang="ru-RU"/>
          </a:p>
        </p:txBody>
      </p:sp>
      <p:sp>
        <p:nvSpPr>
          <p:cNvPr id="5" name="Нижний колонтитул 4">
            <a:extLst>
              <a:ext uri="{FF2B5EF4-FFF2-40B4-BE49-F238E27FC236}">
                <a16:creationId xmlns:a16="http://schemas.microsoft.com/office/drawing/2014/main" id="{BFB7505C-8035-47BF-8930-F9E127071216}"/>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BA9F62FE-6250-7FDC-8C8B-D6147E068FC3}"/>
              </a:ext>
            </a:extLst>
          </p:cNvPr>
          <p:cNvSpPr>
            <a:spLocks noGrp="1"/>
          </p:cNvSpPr>
          <p:nvPr>
            <p:ph type="sldNum" sz="quarter" idx="12"/>
          </p:nvPr>
        </p:nvSpPr>
        <p:spPr/>
        <p:txBody>
          <a:bodyPr/>
          <a:lstStyle/>
          <a:p>
            <a:fld id="{75F72F5A-ED1E-4371-B404-08A7C23A7DF1}" type="slidenum">
              <a:rPr lang="ru-RU" smtClean="0"/>
              <a:t>‹#›</a:t>
            </a:fld>
            <a:endParaRPr lang="ru-RU"/>
          </a:p>
        </p:txBody>
      </p:sp>
    </p:spTree>
    <p:extLst>
      <p:ext uri="{BB962C8B-B14F-4D97-AF65-F5344CB8AC3E}">
        <p14:creationId xmlns:p14="http://schemas.microsoft.com/office/powerpoint/2010/main" val="2788773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BAB1334-95FA-0B86-C61F-442A172557A2}"/>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D3F2C40D-4960-A82B-7CF0-3044F6F1D058}"/>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3D141130-545A-3FE9-7518-59424F8C2415}"/>
              </a:ext>
            </a:extLst>
          </p:cNvPr>
          <p:cNvSpPr>
            <a:spLocks noGrp="1"/>
          </p:cNvSpPr>
          <p:nvPr>
            <p:ph type="dt" sz="half" idx="10"/>
          </p:nvPr>
        </p:nvSpPr>
        <p:spPr/>
        <p:txBody>
          <a:bodyPr/>
          <a:lstStyle/>
          <a:p>
            <a:fld id="{D071E4C2-B157-4857-A210-C3D8CD2E1CAA}" type="datetimeFigureOut">
              <a:rPr lang="ru-RU" smtClean="0"/>
              <a:t>25.07.2024</a:t>
            </a:fld>
            <a:endParaRPr lang="ru-RU"/>
          </a:p>
        </p:txBody>
      </p:sp>
      <p:sp>
        <p:nvSpPr>
          <p:cNvPr id="5" name="Нижний колонтитул 4">
            <a:extLst>
              <a:ext uri="{FF2B5EF4-FFF2-40B4-BE49-F238E27FC236}">
                <a16:creationId xmlns:a16="http://schemas.microsoft.com/office/drawing/2014/main" id="{A2660D00-BC9F-6E62-0944-51E3C4AC01A2}"/>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947324DD-0209-E9EC-BE2D-0D0456FFF782}"/>
              </a:ext>
            </a:extLst>
          </p:cNvPr>
          <p:cNvSpPr>
            <a:spLocks noGrp="1"/>
          </p:cNvSpPr>
          <p:nvPr>
            <p:ph type="sldNum" sz="quarter" idx="12"/>
          </p:nvPr>
        </p:nvSpPr>
        <p:spPr/>
        <p:txBody>
          <a:bodyPr/>
          <a:lstStyle/>
          <a:p>
            <a:fld id="{75F72F5A-ED1E-4371-B404-08A7C23A7DF1}" type="slidenum">
              <a:rPr lang="ru-RU" smtClean="0"/>
              <a:t>‹#›</a:t>
            </a:fld>
            <a:endParaRPr lang="ru-RU"/>
          </a:p>
        </p:txBody>
      </p:sp>
    </p:spTree>
    <p:extLst>
      <p:ext uri="{BB962C8B-B14F-4D97-AF65-F5344CB8AC3E}">
        <p14:creationId xmlns:p14="http://schemas.microsoft.com/office/powerpoint/2010/main" val="7728920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B79F342-9A68-9FE0-16E0-E5A119AAB780}"/>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DDFB27B4-9A85-98B8-190A-8A4C8F105F2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9ED7FE0F-220F-A40A-951E-E62D8AD599F8}"/>
              </a:ext>
            </a:extLst>
          </p:cNvPr>
          <p:cNvSpPr>
            <a:spLocks noGrp="1"/>
          </p:cNvSpPr>
          <p:nvPr>
            <p:ph type="dt" sz="half" idx="10"/>
          </p:nvPr>
        </p:nvSpPr>
        <p:spPr/>
        <p:txBody>
          <a:bodyPr/>
          <a:lstStyle/>
          <a:p>
            <a:fld id="{D071E4C2-B157-4857-A210-C3D8CD2E1CAA}" type="datetimeFigureOut">
              <a:rPr lang="ru-RU" smtClean="0"/>
              <a:t>25.07.2024</a:t>
            </a:fld>
            <a:endParaRPr lang="ru-RU"/>
          </a:p>
        </p:txBody>
      </p:sp>
      <p:sp>
        <p:nvSpPr>
          <p:cNvPr id="5" name="Нижний колонтитул 4">
            <a:extLst>
              <a:ext uri="{FF2B5EF4-FFF2-40B4-BE49-F238E27FC236}">
                <a16:creationId xmlns:a16="http://schemas.microsoft.com/office/drawing/2014/main" id="{A95182BC-5AC6-A929-A440-60384E67C580}"/>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04F1E11F-5CD4-E84F-F8A2-B117FD6FC988}"/>
              </a:ext>
            </a:extLst>
          </p:cNvPr>
          <p:cNvSpPr>
            <a:spLocks noGrp="1"/>
          </p:cNvSpPr>
          <p:nvPr>
            <p:ph type="sldNum" sz="quarter" idx="12"/>
          </p:nvPr>
        </p:nvSpPr>
        <p:spPr/>
        <p:txBody>
          <a:bodyPr/>
          <a:lstStyle/>
          <a:p>
            <a:fld id="{75F72F5A-ED1E-4371-B404-08A7C23A7DF1}" type="slidenum">
              <a:rPr lang="ru-RU" smtClean="0"/>
              <a:t>‹#›</a:t>
            </a:fld>
            <a:endParaRPr lang="ru-RU"/>
          </a:p>
        </p:txBody>
      </p:sp>
    </p:spTree>
    <p:extLst>
      <p:ext uri="{BB962C8B-B14F-4D97-AF65-F5344CB8AC3E}">
        <p14:creationId xmlns:p14="http://schemas.microsoft.com/office/powerpoint/2010/main" val="29093562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10066C3-2050-9E63-13CA-7A402E22FEF5}"/>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82CA356B-B76E-7FDA-5B6C-16A905F9810A}"/>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5C215D32-736A-BB43-FEBC-E71CB498F08C}"/>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4C0A6B8F-67DC-0CDE-FC1B-7B1FD283C69B}"/>
              </a:ext>
            </a:extLst>
          </p:cNvPr>
          <p:cNvSpPr>
            <a:spLocks noGrp="1"/>
          </p:cNvSpPr>
          <p:nvPr>
            <p:ph type="dt" sz="half" idx="10"/>
          </p:nvPr>
        </p:nvSpPr>
        <p:spPr/>
        <p:txBody>
          <a:bodyPr/>
          <a:lstStyle/>
          <a:p>
            <a:fld id="{D071E4C2-B157-4857-A210-C3D8CD2E1CAA}" type="datetimeFigureOut">
              <a:rPr lang="ru-RU" smtClean="0"/>
              <a:t>25.07.2024</a:t>
            </a:fld>
            <a:endParaRPr lang="ru-RU"/>
          </a:p>
        </p:txBody>
      </p:sp>
      <p:sp>
        <p:nvSpPr>
          <p:cNvPr id="6" name="Нижний колонтитул 5">
            <a:extLst>
              <a:ext uri="{FF2B5EF4-FFF2-40B4-BE49-F238E27FC236}">
                <a16:creationId xmlns:a16="http://schemas.microsoft.com/office/drawing/2014/main" id="{AF6677B7-0237-4D74-09E9-93D132187B07}"/>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331C6FFA-D26F-4C73-4977-078DEE6F389D}"/>
              </a:ext>
            </a:extLst>
          </p:cNvPr>
          <p:cNvSpPr>
            <a:spLocks noGrp="1"/>
          </p:cNvSpPr>
          <p:nvPr>
            <p:ph type="sldNum" sz="quarter" idx="12"/>
          </p:nvPr>
        </p:nvSpPr>
        <p:spPr/>
        <p:txBody>
          <a:bodyPr/>
          <a:lstStyle/>
          <a:p>
            <a:fld id="{75F72F5A-ED1E-4371-B404-08A7C23A7DF1}" type="slidenum">
              <a:rPr lang="ru-RU" smtClean="0"/>
              <a:t>‹#›</a:t>
            </a:fld>
            <a:endParaRPr lang="ru-RU"/>
          </a:p>
        </p:txBody>
      </p:sp>
    </p:spTree>
    <p:extLst>
      <p:ext uri="{BB962C8B-B14F-4D97-AF65-F5344CB8AC3E}">
        <p14:creationId xmlns:p14="http://schemas.microsoft.com/office/powerpoint/2010/main" val="1236759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3E8261B-C1EC-BC39-481B-A84A24BBCE25}"/>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43140988-BB41-FE14-5FE9-2E524FDEE85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4B1DC947-ED7F-1A49-EC9E-05EDA4074FCB}"/>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4768E860-647E-45A6-AB9B-C6DDE27008E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B773EC51-8B96-F987-8414-53E59B4357D8}"/>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BADEB9F5-4CF0-3140-246F-A98259698A23}"/>
              </a:ext>
            </a:extLst>
          </p:cNvPr>
          <p:cNvSpPr>
            <a:spLocks noGrp="1"/>
          </p:cNvSpPr>
          <p:nvPr>
            <p:ph type="dt" sz="half" idx="10"/>
          </p:nvPr>
        </p:nvSpPr>
        <p:spPr/>
        <p:txBody>
          <a:bodyPr/>
          <a:lstStyle/>
          <a:p>
            <a:fld id="{D071E4C2-B157-4857-A210-C3D8CD2E1CAA}" type="datetimeFigureOut">
              <a:rPr lang="ru-RU" smtClean="0"/>
              <a:t>25.07.2024</a:t>
            </a:fld>
            <a:endParaRPr lang="ru-RU"/>
          </a:p>
        </p:txBody>
      </p:sp>
      <p:sp>
        <p:nvSpPr>
          <p:cNvPr id="8" name="Нижний колонтитул 7">
            <a:extLst>
              <a:ext uri="{FF2B5EF4-FFF2-40B4-BE49-F238E27FC236}">
                <a16:creationId xmlns:a16="http://schemas.microsoft.com/office/drawing/2014/main" id="{24F40858-3AA1-BB31-F4A4-BA9E71A8D357}"/>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7257EB57-C849-69F6-B005-4F33662D0E50}"/>
              </a:ext>
            </a:extLst>
          </p:cNvPr>
          <p:cNvSpPr>
            <a:spLocks noGrp="1"/>
          </p:cNvSpPr>
          <p:nvPr>
            <p:ph type="sldNum" sz="quarter" idx="12"/>
          </p:nvPr>
        </p:nvSpPr>
        <p:spPr/>
        <p:txBody>
          <a:bodyPr/>
          <a:lstStyle/>
          <a:p>
            <a:fld id="{75F72F5A-ED1E-4371-B404-08A7C23A7DF1}" type="slidenum">
              <a:rPr lang="ru-RU" smtClean="0"/>
              <a:t>‹#›</a:t>
            </a:fld>
            <a:endParaRPr lang="ru-RU"/>
          </a:p>
        </p:txBody>
      </p:sp>
    </p:spTree>
    <p:extLst>
      <p:ext uri="{BB962C8B-B14F-4D97-AF65-F5344CB8AC3E}">
        <p14:creationId xmlns:p14="http://schemas.microsoft.com/office/powerpoint/2010/main" val="25607738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AB85912-993A-DFC2-C503-5A93A96C3718}"/>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50F220BE-5D1D-5E16-93F5-80C5CC3B2019}"/>
              </a:ext>
            </a:extLst>
          </p:cNvPr>
          <p:cNvSpPr>
            <a:spLocks noGrp="1"/>
          </p:cNvSpPr>
          <p:nvPr>
            <p:ph type="dt" sz="half" idx="10"/>
          </p:nvPr>
        </p:nvSpPr>
        <p:spPr/>
        <p:txBody>
          <a:bodyPr/>
          <a:lstStyle/>
          <a:p>
            <a:fld id="{D071E4C2-B157-4857-A210-C3D8CD2E1CAA}" type="datetimeFigureOut">
              <a:rPr lang="ru-RU" smtClean="0"/>
              <a:t>25.07.2024</a:t>
            </a:fld>
            <a:endParaRPr lang="ru-RU"/>
          </a:p>
        </p:txBody>
      </p:sp>
      <p:sp>
        <p:nvSpPr>
          <p:cNvPr id="4" name="Нижний колонтитул 3">
            <a:extLst>
              <a:ext uri="{FF2B5EF4-FFF2-40B4-BE49-F238E27FC236}">
                <a16:creationId xmlns:a16="http://schemas.microsoft.com/office/drawing/2014/main" id="{106E9533-8C9B-7500-B5EE-B3DEECA1D3F3}"/>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6569B3AC-1B87-A25E-E7D4-F1E8A1B60923}"/>
              </a:ext>
            </a:extLst>
          </p:cNvPr>
          <p:cNvSpPr>
            <a:spLocks noGrp="1"/>
          </p:cNvSpPr>
          <p:nvPr>
            <p:ph type="sldNum" sz="quarter" idx="12"/>
          </p:nvPr>
        </p:nvSpPr>
        <p:spPr/>
        <p:txBody>
          <a:bodyPr/>
          <a:lstStyle/>
          <a:p>
            <a:fld id="{75F72F5A-ED1E-4371-B404-08A7C23A7DF1}" type="slidenum">
              <a:rPr lang="ru-RU" smtClean="0"/>
              <a:t>‹#›</a:t>
            </a:fld>
            <a:endParaRPr lang="ru-RU"/>
          </a:p>
        </p:txBody>
      </p:sp>
    </p:spTree>
    <p:extLst>
      <p:ext uri="{BB962C8B-B14F-4D97-AF65-F5344CB8AC3E}">
        <p14:creationId xmlns:p14="http://schemas.microsoft.com/office/powerpoint/2010/main" val="33193239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85E58743-2940-2688-FC3B-09FA1842EA3C}"/>
              </a:ext>
            </a:extLst>
          </p:cNvPr>
          <p:cNvSpPr>
            <a:spLocks noGrp="1"/>
          </p:cNvSpPr>
          <p:nvPr>
            <p:ph type="dt" sz="half" idx="10"/>
          </p:nvPr>
        </p:nvSpPr>
        <p:spPr/>
        <p:txBody>
          <a:bodyPr/>
          <a:lstStyle/>
          <a:p>
            <a:fld id="{D071E4C2-B157-4857-A210-C3D8CD2E1CAA}" type="datetimeFigureOut">
              <a:rPr lang="ru-RU" smtClean="0"/>
              <a:t>25.07.2024</a:t>
            </a:fld>
            <a:endParaRPr lang="ru-RU"/>
          </a:p>
        </p:txBody>
      </p:sp>
      <p:sp>
        <p:nvSpPr>
          <p:cNvPr id="3" name="Нижний колонтитул 2">
            <a:extLst>
              <a:ext uri="{FF2B5EF4-FFF2-40B4-BE49-F238E27FC236}">
                <a16:creationId xmlns:a16="http://schemas.microsoft.com/office/drawing/2014/main" id="{2C230993-8B56-249E-84C1-79CAC9AAB8EC}"/>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66E44CF6-DA62-7043-66D5-DD6A3EABA3AC}"/>
              </a:ext>
            </a:extLst>
          </p:cNvPr>
          <p:cNvSpPr>
            <a:spLocks noGrp="1"/>
          </p:cNvSpPr>
          <p:nvPr>
            <p:ph type="sldNum" sz="quarter" idx="12"/>
          </p:nvPr>
        </p:nvSpPr>
        <p:spPr/>
        <p:txBody>
          <a:bodyPr/>
          <a:lstStyle/>
          <a:p>
            <a:fld id="{75F72F5A-ED1E-4371-B404-08A7C23A7DF1}" type="slidenum">
              <a:rPr lang="ru-RU" smtClean="0"/>
              <a:t>‹#›</a:t>
            </a:fld>
            <a:endParaRPr lang="ru-RU"/>
          </a:p>
        </p:txBody>
      </p:sp>
    </p:spTree>
    <p:extLst>
      <p:ext uri="{BB962C8B-B14F-4D97-AF65-F5344CB8AC3E}">
        <p14:creationId xmlns:p14="http://schemas.microsoft.com/office/powerpoint/2010/main" val="31325867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B4F6B5E-8683-919C-678F-61243CFFB7F0}"/>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7E33EA6B-685F-B489-4BE4-2864252D44D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A1A67160-FC89-8727-E941-CBA3D43034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8F04A2C2-777D-C362-BD9C-5BF0FC929C64}"/>
              </a:ext>
            </a:extLst>
          </p:cNvPr>
          <p:cNvSpPr>
            <a:spLocks noGrp="1"/>
          </p:cNvSpPr>
          <p:nvPr>
            <p:ph type="dt" sz="half" idx="10"/>
          </p:nvPr>
        </p:nvSpPr>
        <p:spPr/>
        <p:txBody>
          <a:bodyPr/>
          <a:lstStyle/>
          <a:p>
            <a:fld id="{D071E4C2-B157-4857-A210-C3D8CD2E1CAA}" type="datetimeFigureOut">
              <a:rPr lang="ru-RU" smtClean="0"/>
              <a:t>25.07.2024</a:t>
            </a:fld>
            <a:endParaRPr lang="ru-RU"/>
          </a:p>
        </p:txBody>
      </p:sp>
      <p:sp>
        <p:nvSpPr>
          <p:cNvPr id="6" name="Нижний колонтитул 5">
            <a:extLst>
              <a:ext uri="{FF2B5EF4-FFF2-40B4-BE49-F238E27FC236}">
                <a16:creationId xmlns:a16="http://schemas.microsoft.com/office/drawing/2014/main" id="{3023C8CC-3064-BE24-B182-89D238EE2F33}"/>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0AA113E7-38C5-6B68-CDCD-62BD760263F9}"/>
              </a:ext>
            </a:extLst>
          </p:cNvPr>
          <p:cNvSpPr>
            <a:spLocks noGrp="1"/>
          </p:cNvSpPr>
          <p:nvPr>
            <p:ph type="sldNum" sz="quarter" idx="12"/>
          </p:nvPr>
        </p:nvSpPr>
        <p:spPr/>
        <p:txBody>
          <a:bodyPr/>
          <a:lstStyle/>
          <a:p>
            <a:fld id="{75F72F5A-ED1E-4371-B404-08A7C23A7DF1}" type="slidenum">
              <a:rPr lang="ru-RU" smtClean="0"/>
              <a:t>‹#›</a:t>
            </a:fld>
            <a:endParaRPr lang="ru-RU"/>
          </a:p>
        </p:txBody>
      </p:sp>
    </p:spTree>
    <p:extLst>
      <p:ext uri="{BB962C8B-B14F-4D97-AF65-F5344CB8AC3E}">
        <p14:creationId xmlns:p14="http://schemas.microsoft.com/office/powerpoint/2010/main" val="14101574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0954A6F-E4E4-7B02-3D31-8013FBC75A20}"/>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06D37402-F9A3-C3A8-4C14-889151D8713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E4452844-09B7-8963-B021-CB9BB8084C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975318CB-ECB2-C0A1-0177-F85DB2F788DB}"/>
              </a:ext>
            </a:extLst>
          </p:cNvPr>
          <p:cNvSpPr>
            <a:spLocks noGrp="1"/>
          </p:cNvSpPr>
          <p:nvPr>
            <p:ph type="dt" sz="half" idx="10"/>
          </p:nvPr>
        </p:nvSpPr>
        <p:spPr/>
        <p:txBody>
          <a:bodyPr/>
          <a:lstStyle/>
          <a:p>
            <a:fld id="{D071E4C2-B157-4857-A210-C3D8CD2E1CAA}" type="datetimeFigureOut">
              <a:rPr lang="ru-RU" smtClean="0"/>
              <a:t>25.07.2024</a:t>
            </a:fld>
            <a:endParaRPr lang="ru-RU"/>
          </a:p>
        </p:txBody>
      </p:sp>
      <p:sp>
        <p:nvSpPr>
          <p:cNvPr id="6" name="Нижний колонтитул 5">
            <a:extLst>
              <a:ext uri="{FF2B5EF4-FFF2-40B4-BE49-F238E27FC236}">
                <a16:creationId xmlns:a16="http://schemas.microsoft.com/office/drawing/2014/main" id="{AB5F2EE1-1BB3-5FD3-9C8E-BCBF4801AD53}"/>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F80EEA99-FFAF-1ABF-00B5-C71F98F8486F}"/>
              </a:ext>
            </a:extLst>
          </p:cNvPr>
          <p:cNvSpPr>
            <a:spLocks noGrp="1"/>
          </p:cNvSpPr>
          <p:nvPr>
            <p:ph type="sldNum" sz="quarter" idx="12"/>
          </p:nvPr>
        </p:nvSpPr>
        <p:spPr/>
        <p:txBody>
          <a:bodyPr/>
          <a:lstStyle/>
          <a:p>
            <a:fld id="{75F72F5A-ED1E-4371-B404-08A7C23A7DF1}" type="slidenum">
              <a:rPr lang="ru-RU" smtClean="0"/>
              <a:t>‹#›</a:t>
            </a:fld>
            <a:endParaRPr lang="ru-RU"/>
          </a:p>
        </p:txBody>
      </p:sp>
    </p:spTree>
    <p:extLst>
      <p:ext uri="{BB962C8B-B14F-4D97-AF65-F5344CB8AC3E}">
        <p14:creationId xmlns:p14="http://schemas.microsoft.com/office/powerpoint/2010/main" val="20734200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15932A5-23D8-6C38-71BE-208B4AB66BF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FBDC3C5B-4E84-5BA3-E71C-33BC1ED7DFF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F8271264-3B37-C861-DCF5-F6AA663C8E8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71E4C2-B157-4857-A210-C3D8CD2E1CAA}" type="datetimeFigureOut">
              <a:rPr lang="ru-RU" smtClean="0"/>
              <a:t>25.07.2024</a:t>
            </a:fld>
            <a:endParaRPr lang="ru-RU"/>
          </a:p>
        </p:txBody>
      </p:sp>
      <p:sp>
        <p:nvSpPr>
          <p:cNvPr id="5" name="Нижний колонтитул 4">
            <a:extLst>
              <a:ext uri="{FF2B5EF4-FFF2-40B4-BE49-F238E27FC236}">
                <a16:creationId xmlns:a16="http://schemas.microsoft.com/office/drawing/2014/main" id="{A84BFC14-95B3-4380-31B9-1B38856914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872ED7AA-4C80-59D9-F74E-91AFCDE48C5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72F5A-ED1E-4371-B404-08A7C23A7DF1}" type="slidenum">
              <a:rPr lang="ru-RU" smtClean="0"/>
              <a:t>‹#›</a:t>
            </a:fld>
            <a:endParaRPr lang="ru-RU"/>
          </a:p>
        </p:txBody>
      </p:sp>
    </p:spTree>
    <p:extLst>
      <p:ext uri="{BB962C8B-B14F-4D97-AF65-F5344CB8AC3E}">
        <p14:creationId xmlns:p14="http://schemas.microsoft.com/office/powerpoint/2010/main" val="236279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F651B8C-7363-5C1A-710B-F23AA0183985}"/>
              </a:ext>
            </a:extLst>
          </p:cNvPr>
          <p:cNvSpPr txBox="1"/>
          <p:nvPr/>
        </p:nvSpPr>
        <p:spPr>
          <a:xfrm>
            <a:off x="8006080" y="416560"/>
            <a:ext cx="4094480" cy="5601533"/>
          </a:xfrm>
          <a:prstGeom prst="rect">
            <a:avLst/>
          </a:prstGeom>
          <a:noFill/>
        </p:spPr>
        <p:txBody>
          <a:bodyPr wrap="square" rtlCol="0">
            <a:spAutoFit/>
          </a:bodyPr>
          <a:lstStyle/>
          <a:p>
            <a:pPr algn="ctr"/>
            <a:r>
              <a:rPr lang="ru-RU" sz="3600" b="1" i="1" dirty="0">
                <a:solidFill>
                  <a:srgbClr val="FF0000"/>
                </a:solidFill>
                <a:latin typeface="Times New Roman" panose="02020603050405020304" pitchFamily="18" charset="0"/>
                <a:cs typeface="Times New Roman" panose="02020603050405020304" pitchFamily="18" charset="0"/>
              </a:rPr>
              <a:t>КОНСУЛЬТАЦИЯ ДЛЯ РОДИТЕЛЕЙ </a:t>
            </a:r>
          </a:p>
          <a:p>
            <a:pPr algn="ctr"/>
            <a:r>
              <a:rPr lang="ru-RU" sz="2800" b="1" i="1" dirty="0">
                <a:solidFill>
                  <a:srgbClr val="FF0000"/>
                </a:solidFill>
                <a:latin typeface="Times New Roman" panose="02020603050405020304" pitchFamily="18" charset="0"/>
                <a:cs typeface="Times New Roman" panose="02020603050405020304" pitchFamily="18" charset="0"/>
              </a:rPr>
              <a:t>ПО БЕЗОПАСНОМУ ПОВЕДЕНИЮ </a:t>
            </a:r>
          </a:p>
          <a:p>
            <a:pPr algn="ctr"/>
            <a:r>
              <a:rPr lang="ru-RU" sz="2800" b="1" i="1" dirty="0">
                <a:solidFill>
                  <a:srgbClr val="FF0000"/>
                </a:solidFill>
                <a:latin typeface="Times New Roman" panose="02020603050405020304" pitchFamily="18" charset="0"/>
                <a:cs typeface="Times New Roman" panose="02020603050405020304" pitchFamily="18" charset="0"/>
              </a:rPr>
              <a:t>НА ДОРОГЕ.</a:t>
            </a:r>
          </a:p>
          <a:p>
            <a:pPr algn="ctr"/>
            <a:endParaRPr lang="ru-RU" sz="2800" b="1" dirty="0">
              <a:latin typeface="Times New Roman" panose="02020603050405020304" pitchFamily="18" charset="0"/>
              <a:cs typeface="Times New Roman" panose="02020603050405020304" pitchFamily="18" charset="0"/>
            </a:endParaRPr>
          </a:p>
          <a:p>
            <a:pPr algn="ctr"/>
            <a:endParaRPr lang="ru-RU" dirty="0"/>
          </a:p>
          <a:p>
            <a:pPr algn="ctr"/>
            <a:endParaRPr lang="ru-RU" dirty="0"/>
          </a:p>
          <a:p>
            <a:pPr algn="ctr"/>
            <a:endParaRPr lang="ru-RU" dirty="0"/>
          </a:p>
          <a:p>
            <a:pPr algn="ctr"/>
            <a:endParaRPr lang="ru-RU" dirty="0"/>
          </a:p>
          <a:p>
            <a:pPr algn="ctr"/>
            <a:endParaRPr lang="ru-RU" dirty="0"/>
          </a:p>
          <a:p>
            <a:pPr algn="ctr"/>
            <a:endParaRPr lang="ru-RU" dirty="0"/>
          </a:p>
          <a:p>
            <a:pPr algn="ctr"/>
            <a:endParaRPr lang="ru-RU" dirty="0"/>
          </a:p>
          <a:p>
            <a:pPr algn="ctr"/>
            <a:r>
              <a:rPr lang="ru-RU" sz="2400" b="1" i="1" dirty="0">
                <a:solidFill>
                  <a:schemeClr val="accent1">
                    <a:lumMod val="75000"/>
                  </a:schemeClr>
                </a:solidFill>
                <a:latin typeface="Times New Roman" panose="02020603050405020304" pitchFamily="18" charset="0"/>
                <a:cs typeface="Times New Roman" panose="02020603050405020304" pitchFamily="18" charset="0"/>
              </a:rPr>
              <a:t>ПОДГОТОВИЛА:</a:t>
            </a:r>
          </a:p>
          <a:p>
            <a:pPr algn="ctr"/>
            <a:r>
              <a:rPr lang="ru-RU" sz="2400" b="1" i="1" dirty="0">
                <a:solidFill>
                  <a:schemeClr val="accent1">
                    <a:lumMod val="75000"/>
                  </a:schemeClr>
                </a:solidFill>
                <a:latin typeface="Times New Roman" panose="02020603050405020304" pitchFamily="18" charset="0"/>
                <a:cs typeface="Times New Roman" panose="02020603050405020304" pitchFamily="18" charset="0"/>
              </a:rPr>
              <a:t>Воспитатель:  Попова Л.В.</a:t>
            </a:r>
          </a:p>
        </p:txBody>
      </p:sp>
      <p:pic>
        <p:nvPicPr>
          <p:cNvPr id="3" name="Рисунок 2">
            <a:extLst>
              <a:ext uri="{FF2B5EF4-FFF2-40B4-BE49-F238E27FC236}">
                <a16:creationId xmlns:a16="http://schemas.microsoft.com/office/drawing/2014/main" id="{D8E93524-14E5-C86A-D3B8-AB8F2E25DBF9}"/>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13064" y="128381"/>
            <a:ext cx="7658232" cy="6601238"/>
          </a:xfrm>
          <a:prstGeom prst="rect">
            <a:avLst/>
          </a:prstGeom>
        </p:spPr>
      </p:pic>
    </p:spTree>
    <p:extLst>
      <p:ext uri="{BB962C8B-B14F-4D97-AF65-F5344CB8AC3E}">
        <p14:creationId xmlns:p14="http://schemas.microsoft.com/office/powerpoint/2010/main" val="20941484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9F88591-EF27-A6E8-4C2F-43F2F2D0F0B2}"/>
              </a:ext>
            </a:extLst>
          </p:cNvPr>
          <p:cNvSpPr txBox="1"/>
          <p:nvPr/>
        </p:nvSpPr>
        <p:spPr>
          <a:xfrm>
            <a:off x="101600" y="350432"/>
            <a:ext cx="11795760" cy="6157135"/>
          </a:xfrm>
          <a:prstGeom prst="rect">
            <a:avLst/>
          </a:prstGeom>
          <a:noFill/>
        </p:spPr>
        <p:txBody>
          <a:bodyPr wrap="square">
            <a:spAutoFit/>
          </a:bodyPr>
          <a:lstStyle/>
          <a:p>
            <a:pPr indent="450215" algn="just">
              <a:lnSpc>
                <a:spcPct val="107000"/>
              </a:lnSpc>
              <a:spcAft>
                <a:spcPts val="800"/>
              </a:spcAft>
            </a:pPr>
            <a:r>
              <a:rPr lang="ru-RU" sz="2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Как часто мы видим, когда родители, держа за руку свое чадо, спешат, бегут через дорогу, нарушая Правила дорожного движения. Они не потрудились объяснить ребенку, как правильно вести себя на улице, забыв об ответственности за каждый свой неверный шаг. А дети, копируя поведение своих мам и пап, попадают в опасные ситуации.</a:t>
            </a:r>
            <a:br>
              <a:rPr lang="ru-RU" sz="2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2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Родители должны помнить, что именно они являются для своего ребенка главным примером правильного и безопасного поведения на улице. Необходимо своевременно обучать детей ориентироваться в дорожной ситуации, воспитывать у ребенка потребность быть дисциплинированным и внимательным, осторожным и осмотрительным.</a:t>
            </a:r>
            <a:endParaRPr lang="ru-RU" sz="2000" b="1" dirty="0">
              <a:effectLst/>
              <a:latin typeface="Times New Roman" panose="02020603050405020304" pitchFamily="18" charset="0"/>
              <a:ea typeface="Calibri" panose="020F0502020204030204" pitchFamily="34" charset="0"/>
              <a:cs typeface="Times New Roman" panose="02020603050405020304" pitchFamily="18" charset="0"/>
            </a:endParaRPr>
          </a:p>
          <a:p>
            <a:pPr indent="450215" algn="just">
              <a:lnSpc>
                <a:spcPct val="107000"/>
              </a:lnSpc>
              <a:spcAft>
                <a:spcPts val="800"/>
              </a:spcAft>
            </a:pPr>
            <a:r>
              <a:rPr lang="ru-RU" sz="2800" b="1" i="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Помните! Нарушая правила дорожного движения, вы как бы негласно разрешаете нарушать их своим детям!</a:t>
            </a:r>
            <a:endParaRPr lang="ru-RU" sz="28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67338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F2181D35-BB8B-CC52-36F4-324A939709E4}"/>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0963" y="0"/>
            <a:ext cx="1203007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69810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6DFC5B3-46D9-9E65-BFB3-3A1EBD112A43}"/>
              </a:ext>
            </a:extLst>
          </p:cNvPr>
          <p:cNvSpPr txBox="1"/>
          <p:nvPr/>
        </p:nvSpPr>
        <p:spPr>
          <a:xfrm>
            <a:off x="457200" y="356412"/>
            <a:ext cx="11440160" cy="6501588"/>
          </a:xfrm>
          <a:prstGeom prst="rect">
            <a:avLst/>
          </a:prstGeom>
          <a:noFill/>
        </p:spPr>
        <p:txBody>
          <a:bodyPr wrap="square">
            <a:spAutoFit/>
          </a:bodyPr>
          <a:lstStyle/>
          <a:p>
            <a:pPr algn="ctr">
              <a:lnSpc>
                <a:spcPct val="107000"/>
              </a:lnSpc>
              <a:spcAft>
                <a:spcPts val="750"/>
              </a:spcAft>
            </a:pPr>
            <a:r>
              <a:rPr lang="ru-RU" sz="24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Сопровождая ребенка, родители должны соблюдать следующие требования:</a:t>
            </a:r>
            <a:endParaRPr lang="ru-RU"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Из дома выходить заблаговременно, чтобы ребенок привыкал идти не спеша.</a:t>
            </a:r>
            <a:br>
              <a:rPr lang="ru-RU"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Перед переходом проезжей части обязательно остановитесь. Переходите дорогу размеренным шагом.</a:t>
            </a:r>
            <a:br>
              <a:rPr lang="ru-RU"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Приучайте детей переходить проезжую часть только на пешеходных переходах.</a:t>
            </a:r>
            <a:br>
              <a:rPr lang="ru-RU"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Никогда не выходите на проезжую часть из-за стоящего транспорта и других предметов, закрывающих обзор.</a:t>
            </a:r>
            <a:br>
              <a:rPr lang="ru-RU"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Увидев трамвай, троллейбус, автобус, стоящей на противоположной стороне не спешите, не бегите.</a:t>
            </a:r>
            <a:br>
              <a:rPr lang="ru-RU"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Выходя на проезжую часть, прекращайте посторонние разговоры с ребенком, он должен привыкнуть к необходимости сосредотачивать внимание на дороге.</a:t>
            </a:r>
            <a:br>
              <a:rPr lang="ru-RU"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Переходите улицу строго под прямым углом.</a:t>
            </a:r>
            <a:br>
              <a:rPr lang="ru-RU"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Переходите проезжую часть только на зеленый сигнал светофора, предварительно обязательно убедитесь в безопасности перехода.</a:t>
            </a:r>
            <a:br>
              <a:rPr lang="ru-RU"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При переходе и на остановках общественного транспорта крепко держите ребенка за руку.</a:t>
            </a:r>
            <a:br>
              <a:rPr lang="ru-RU"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Из транспорта выходите впереди ребенка, чтобы малыш не упал.</a:t>
            </a:r>
            <a:br>
              <a:rPr lang="ru-RU"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Привлекайте ребенка к участию в наблюдении за обстановкой на дороге.</a:t>
            </a:r>
            <a:br>
              <a:rPr lang="ru-RU"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Покажите безопасный путь в детский сад, школу, магазин.</a:t>
            </a:r>
            <a:br>
              <a:rPr lang="ru-RU"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Никогда в присутствии ребенка не нарушайте ПДД.</a:t>
            </a:r>
            <a:endParaRPr lang="ru-RU" sz="16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083230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2A046B98-F406-98B6-6925-7A52E1EE4ABA}"/>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996950" y="0"/>
            <a:ext cx="101981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17340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F94C6EE-E53D-0CBE-7DEA-E5A08FC2B91A}"/>
              </a:ext>
            </a:extLst>
          </p:cNvPr>
          <p:cNvSpPr txBox="1"/>
          <p:nvPr/>
        </p:nvSpPr>
        <p:spPr>
          <a:xfrm>
            <a:off x="116840" y="288246"/>
            <a:ext cx="11958320" cy="6590074"/>
          </a:xfrm>
          <a:prstGeom prst="rect">
            <a:avLst/>
          </a:prstGeom>
          <a:noFill/>
        </p:spPr>
        <p:txBody>
          <a:bodyPr wrap="square">
            <a:spAutoFit/>
          </a:bodyPr>
          <a:lstStyle/>
          <a:p>
            <a:pPr algn="ctr">
              <a:lnSpc>
                <a:spcPct val="107000"/>
              </a:lnSpc>
              <a:spcAft>
                <a:spcPts val="750"/>
              </a:spcAft>
            </a:pPr>
            <a:r>
              <a:rPr lang="ru-RU"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Уважаемые родители!</a:t>
            </a:r>
            <a:endParaRPr lang="ru-RU" sz="20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lgn="ctr">
              <a:lnSpc>
                <a:spcPct val="107000"/>
              </a:lnSpc>
              <a:spcAft>
                <a:spcPts val="800"/>
              </a:spcAft>
              <a:buFont typeface="Wingdings" panose="05000000000000000000" pitchFamily="2" charset="2"/>
              <a:buChar char="v"/>
            </a:pPr>
            <a:r>
              <a:rPr lang="ru-RU" sz="2400" b="1"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Вы являетесь для детей образцом поведения. Вы — объект любви и подражания для ребенка. Это необходимо помнить всегда и тем более, когда вы делаете шаг на проезжую часть дороги вместе с малышом.</a:t>
            </a:r>
            <a:br>
              <a:rPr lang="ru-RU" sz="2400" b="1"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endParaRPr lang="ru-RU" sz="500" b="1"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indent="-342900" algn="ctr">
              <a:lnSpc>
                <a:spcPct val="107000"/>
              </a:lnSpc>
              <a:spcAft>
                <a:spcPts val="800"/>
              </a:spcAft>
              <a:buFont typeface="Wingdings" panose="05000000000000000000" pitchFamily="2" charset="2"/>
              <a:buChar char="v"/>
            </a:pPr>
            <a:r>
              <a:rPr lang="ru-RU" sz="2400" b="1"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Чтобы ребенок не попал в беду, воспитывайте у него уважение к правилам дорожного движения терпеливо, ежедневно, ненавязчиво.</a:t>
            </a:r>
            <a:br>
              <a:rPr lang="ru-RU" sz="2400" b="1"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endParaRPr lang="ru-RU" sz="4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marL="342900" indent="-342900" algn="ctr">
              <a:lnSpc>
                <a:spcPct val="107000"/>
              </a:lnSpc>
              <a:spcAft>
                <a:spcPts val="800"/>
              </a:spcAft>
              <a:buFont typeface="Wingdings" panose="05000000000000000000" pitchFamily="2" charset="2"/>
              <a:buChar char="v"/>
            </a:pPr>
            <a:r>
              <a:rPr lang="ru-RU" sz="2400" b="1"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Ребенок должен играть только во дворе под вашим наблюдением. Он должен знать: на дорогу выходить нельзя.</a:t>
            </a:r>
            <a:br>
              <a:rPr lang="ru-RU" sz="2400" b="1"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endParaRPr lang="ru-RU" sz="700" b="1"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indent="-342900" algn="ctr">
              <a:lnSpc>
                <a:spcPct val="107000"/>
              </a:lnSpc>
              <a:spcAft>
                <a:spcPts val="800"/>
              </a:spcAft>
              <a:buFont typeface="Wingdings" panose="05000000000000000000" pitchFamily="2" charset="2"/>
              <a:buChar char="v"/>
            </a:pPr>
            <a:r>
              <a:rPr lang="ru-RU" sz="2400" b="1"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Не запугивайте ребенка, а наблюдайте вместе с ним и используйте ситуацию на дороге, дворе, улице; объясните, что происходит с транспортом, пешеходами.</a:t>
            </a:r>
            <a:endParaRPr lang="ru-RU" sz="24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marL="342900" indent="-342900" algn="ctr">
              <a:lnSpc>
                <a:spcPct val="107000"/>
              </a:lnSpc>
              <a:spcAft>
                <a:spcPts val="800"/>
              </a:spcAft>
              <a:buFont typeface="Wingdings" panose="05000000000000000000" pitchFamily="2" charset="2"/>
              <a:buChar char="v"/>
            </a:pPr>
            <a:r>
              <a:rPr lang="ru-RU" sz="2400" b="1"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Развивайте у ребенка зрительную память, внимание. Для этого создавайте дома игровые ситуации.</a:t>
            </a:r>
          </a:p>
          <a:p>
            <a:pPr marL="342900" indent="-342900" algn="ctr">
              <a:lnSpc>
                <a:spcPct val="107000"/>
              </a:lnSpc>
              <a:spcAft>
                <a:spcPts val="800"/>
              </a:spcAft>
              <a:buFont typeface="Wingdings" panose="05000000000000000000" pitchFamily="2" charset="2"/>
              <a:buChar char="v"/>
            </a:pPr>
            <a:r>
              <a:rPr lang="ru-RU" sz="2400" b="1"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Пусть ваш малыш сам приведет вас в детский сад и из детского сада домой.</a:t>
            </a:r>
            <a:endParaRPr lang="ru-RU" b="1" i="1"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ru-RU" sz="2000" b="1" dirty="0">
                <a:effectLst/>
                <a:latin typeface="Times New Roman" panose="02020603050405020304" pitchFamily="18" charset="0"/>
                <a:ea typeface="Calibri" panose="020F0502020204030204" pitchFamily="34" charset="0"/>
                <a:cs typeface="Times New Roman" panose="02020603050405020304" pitchFamily="18" charset="0"/>
              </a:rPr>
              <a:t> </a:t>
            </a:r>
            <a:endParaRPr lang="ru-RU" sz="16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204039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CB83B8E8-E5E1-1CA1-8DC0-DBAE77F97D82}"/>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952500" y="0"/>
            <a:ext cx="10287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A2EA5D3-256C-5675-C74F-48E0CC63FD19}"/>
              </a:ext>
            </a:extLst>
          </p:cNvPr>
          <p:cNvSpPr txBox="1"/>
          <p:nvPr/>
        </p:nvSpPr>
        <p:spPr>
          <a:xfrm flipH="1">
            <a:off x="1427475" y="5974080"/>
            <a:ext cx="6497324" cy="646331"/>
          </a:xfrm>
          <a:prstGeom prst="rect">
            <a:avLst/>
          </a:prstGeom>
          <a:solidFill>
            <a:srgbClr val="FFFF00"/>
          </a:solidFill>
          <a:ln>
            <a:noFill/>
          </a:ln>
        </p:spPr>
        <p:txBody>
          <a:bodyPr wrap="square" rtlCol="0">
            <a:spAutoFit/>
          </a:bodyPr>
          <a:lstStyle/>
          <a:p>
            <a:pPr algn="ctr"/>
            <a:r>
              <a:rPr lang="ru-RU" sz="3600" b="1" i="1" dirty="0">
                <a:solidFill>
                  <a:srgbClr val="FF0000"/>
                </a:solidFill>
                <a:latin typeface="Times New Roman" panose="02020603050405020304" pitchFamily="18" charset="0"/>
                <a:cs typeface="Times New Roman" panose="02020603050405020304" pitchFamily="18" charset="0"/>
              </a:rPr>
              <a:t>СПАСИБО ЗА ВНИМАНИЕ!</a:t>
            </a:r>
          </a:p>
        </p:txBody>
      </p:sp>
    </p:spTree>
    <p:extLst>
      <p:ext uri="{BB962C8B-B14F-4D97-AF65-F5344CB8AC3E}">
        <p14:creationId xmlns:p14="http://schemas.microsoft.com/office/powerpoint/2010/main" val="4133601203"/>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TotalTime>
  <Words>485</Words>
  <Application>Microsoft Office PowerPoint</Application>
  <PresentationFormat>Широкоэкранный</PresentationFormat>
  <Paragraphs>26</Paragraphs>
  <Slides>7</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7</vt:i4>
      </vt:variant>
    </vt:vector>
  </HeadingPairs>
  <TitlesOfParts>
    <vt:vector size="13" baseType="lpstr">
      <vt:lpstr>Arial</vt:lpstr>
      <vt:lpstr>Calibri</vt:lpstr>
      <vt:lpstr>Calibri Light</vt:lpstr>
      <vt:lpstr>Times New Roman</vt:lpstr>
      <vt:lpstr>Wingdings</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Лидия Попова</dc:creator>
  <cp:lastModifiedBy>Лидия Попова</cp:lastModifiedBy>
  <cp:revision>3</cp:revision>
  <dcterms:created xsi:type="dcterms:W3CDTF">2022-08-11T08:59:28Z</dcterms:created>
  <dcterms:modified xsi:type="dcterms:W3CDTF">2024-07-25T09:45:07Z</dcterms:modified>
</cp:coreProperties>
</file>