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6382" y="-1146382"/>
            <a:ext cx="6858000" cy="91507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495801"/>
            <a:ext cx="7772400" cy="10668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Monotype Corsiva" pitchFamily="66" charset="0"/>
              </a:rPr>
              <a:t>Подготовила: Проскурина Людмила Ивановна.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1295400"/>
            <a:ext cx="6400800" cy="27432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Безопасная </a:t>
            </a:r>
          </a:p>
          <a:p>
            <a:pPr algn="ctr"/>
            <a:r>
              <a:rPr lang="ru-RU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зима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ирина\Downloads\безопасность\alionyshka_wi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533400"/>
            <a:ext cx="52578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latin typeface="Monotype Corsiva" pitchFamily="66" charset="0"/>
              </a:rPr>
              <a:t>Будь здоров!</a:t>
            </a:r>
          </a:p>
        </p:txBody>
      </p:sp>
      <p:pic>
        <p:nvPicPr>
          <p:cNvPr id="3" name="Рисунок 2" descr="153-malyi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609600"/>
            <a:ext cx="6819900" cy="45339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Monotype Corsiva" pitchFamily="66" charset="0"/>
              </a:rPr>
              <a:t>Познакомимся с правилами поведения зимой</a:t>
            </a:r>
          </a:p>
        </p:txBody>
      </p:sp>
      <p:pic>
        <p:nvPicPr>
          <p:cNvPr id="3" name="Picture 2" descr="C:\Users\admin\Desktop\Zimniy-les-768x5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68939" y="673417"/>
            <a:ext cx="5852160" cy="3901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1"/>
                </a:solidFill>
                <a:latin typeface="Monotype Corsiva" pitchFamily="66" charset="0"/>
              </a:rPr>
              <a:t>Внимание, сосульки!</a:t>
            </a:r>
          </a:p>
        </p:txBody>
      </p:sp>
      <p:pic>
        <p:nvPicPr>
          <p:cNvPr id="4" name="Содержимое 3" descr="snow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6014" y="530225"/>
            <a:ext cx="5578010" cy="41878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00" y="685800"/>
            <a:ext cx="4572000" cy="5029200"/>
          </a:xfrm>
        </p:spPr>
        <p:txBody>
          <a:bodyPr>
            <a:normAutofit/>
          </a:bodyPr>
          <a:lstStyle/>
          <a:p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4" name="Содержимое 3" descr="58144_html_1f67a9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571480"/>
            <a:ext cx="4819713" cy="3214710"/>
          </a:xfrm>
        </p:spPr>
      </p:pic>
      <p:sp>
        <p:nvSpPr>
          <p:cNvPr id="5" name="Прямоугольник 4"/>
          <p:cNvSpPr/>
          <p:nvPr/>
        </p:nvSpPr>
        <p:spPr>
          <a:xfrm>
            <a:off x="2571736" y="3995678"/>
            <a:ext cx="44291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Monotype Corsiva" pitchFamily="66" charset="0"/>
              </a:rPr>
              <a:t>Обязательно нужно надевать рукавички, шапку, застегивать все пуговицы нужно еще до выхода на улицу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0" y="533400"/>
            <a:ext cx="4267200" cy="525780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Гололед, гололед…</a:t>
            </a:r>
            <a:b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Лед у дома, у ворот.</a:t>
            </a:r>
            <a:b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Я люблю скользить по льду,</a:t>
            </a:r>
            <a:b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Хоть куда по льду пойду.</a:t>
            </a:r>
            <a:b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Но едва лишь сделал шаг,</a:t>
            </a:r>
            <a:b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На дорожку тут же – шмяк!</a:t>
            </a:r>
            <a:b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Как же в садик мне дойти?</a:t>
            </a:r>
            <a:b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Не ползком туда ж ползти?!</a:t>
            </a:r>
            <a:b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Гололед, гололед…</a:t>
            </a:r>
            <a:b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tx1"/>
                </a:solidFill>
                <a:latin typeface="Monotype Corsiva" pitchFamily="66" charset="0"/>
              </a:rPr>
              <a:t>По чуть-чуть скольжу вперед</a:t>
            </a:r>
          </a:p>
        </p:txBody>
      </p:sp>
      <p:pic>
        <p:nvPicPr>
          <p:cNvPr id="4" name="Рисунок 3" descr="201112211354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505200"/>
            <a:ext cx="2705100" cy="2247900"/>
          </a:xfrm>
          <a:prstGeom prst="rect">
            <a:avLst/>
          </a:prstGeom>
        </p:spPr>
      </p:pic>
      <p:pic>
        <p:nvPicPr>
          <p:cNvPr id="2050" name="Picture 2" descr="C:\Users\admin\Desktop\croppedImg_3040545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285860"/>
            <a:ext cx="3500462" cy="1977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ирина\Downloads\безопасность\0019-019-Gololj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60960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3276600" cy="2057400"/>
          </a:xfrm>
        </p:spPr>
        <p:txBody>
          <a:bodyPr>
            <a:normAutofit/>
          </a:bodyPr>
          <a:lstStyle/>
          <a:p>
            <a:r>
              <a:rPr lang="ru-RU" sz="6000" dirty="0">
                <a:latin typeface="Monotype Corsiva" pitchFamily="66" charset="0"/>
              </a:rPr>
              <a:t>Не играй </a:t>
            </a:r>
            <a:br>
              <a:rPr lang="ru-RU" sz="6000" dirty="0">
                <a:latin typeface="Monotype Corsiva" pitchFamily="66" charset="0"/>
              </a:rPr>
            </a:br>
            <a:r>
              <a:rPr lang="ru-RU" sz="6000" dirty="0">
                <a:latin typeface="Monotype Corsiva" pitchFamily="66" charset="0"/>
              </a:rPr>
              <a:t>на дороге!</a:t>
            </a:r>
          </a:p>
        </p:txBody>
      </p:sp>
      <p:pic>
        <p:nvPicPr>
          <p:cNvPr id="17410" name="Picture 2" descr="C:\Users\ирина\Downloads\безопасность\182433_html_m75d8cd8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4784725" cy="2667000"/>
          </a:xfrm>
          <a:prstGeom prst="rect">
            <a:avLst/>
          </a:prstGeom>
          <a:noFill/>
        </p:spPr>
      </p:pic>
      <p:pic>
        <p:nvPicPr>
          <p:cNvPr id="17411" name="Picture 3" descr="C:\Users\ирина\Downloads\безопасность\1395144888general_pages_i32280_gosavtoinspekciya_ostorojno_kaniku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819400"/>
            <a:ext cx="4801345" cy="3198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ирина\Downloads\безопасность\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609600"/>
            <a:ext cx="6832600" cy="5124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85800"/>
            <a:ext cx="3992880" cy="5105400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Monotype Corsiva" pitchFamily="66" charset="0"/>
              </a:rPr>
              <a:t>Нельзя играть на замерзших реках и озерах. Лед может треснуть и ты провалишься!</a:t>
            </a:r>
          </a:p>
        </p:txBody>
      </p:sp>
      <p:pic>
        <p:nvPicPr>
          <p:cNvPr id="18434" name="Picture 2" descr="C:\Users\ирина\Downloads\безопасность\stixi_dlya_detej_bezopasnost_na_ldu_2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609600"/>
            <a:ext cx="40386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</TotalTime>
  <Words>123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Monotype Corsiva</vt:lpstr>
      <vt:lpstr>Verdana</vt:lpstr>
      <vt:lpstr>Wingdings 2</vt:lpstr>
      <vt:lpstr>Аспект</vt:lpstr>
      <vt:lpstr>Подготовила: Проскурина Людмила Ивановна.</vt:lpstr>
      <vt:lpstr>Познакомимся с правилами поведения зимой</vt:lpstr>
      <vt:lpstr>Внимание, сосульки!</vt:lpstr>
      <vt:lpstr>Презентация PowerPoint</vt:lpstr>
      <vt:lpstr>Гололед, гололед… Лед у дома, у ворот. Я люблю скользить по льду, Хоть куда по льду пойду. Но едва лишь сделал шаг, На дорожку тут же – шмяк! Как же в садик мне дойти? Не ползком туда ж ползти?! Гололед, гололед… По чуть-чуть скольжу вперед</vt:lpstr>
      <vt:lpstr>Презентация PowerPoint</vt:lpstr>
      <vt:lpstr>Не играй  на дороге!</vt:lpstr>
      <vt:lpstr>Презентация PowerPoint</vt:lpstr>
      <vt:lpstr>Нельзя играть на замерзших реках и озерах. Лед может треснуть и ты провалишься!</vt:lpstr>
      <vt:lpstr>Презентация PowerPoint</vt:lpstr>
      <vt:lpstr>Будь здоров!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воспитатель МБДОУ д/с 29 г.Кстово</dc:title>
  <dc:creator>ирина</dc:creator>
  <cp:lastModifiedBy>Гусев Сад</cp:lastModifiedBy>
  <cp:revision>10</cp:revision>
  <dcterms:created xsi:type="dcterms:W3CDTF">2015-01-07T19:02:23Z</dcterms:created>
  <dcterms:modified xsi:type="dcterms:W3CDTF">2024-07-26T10:46:53Z</dcterms:modified>
</cp:coreProperties>
</file>