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ortal.ru/" TargetMode="External"/><Relationship Id="rId2" Type="http://schemas.openxmlformats.org/officeDocument/2006/relationships/hyperlink" Target="http://www.infourok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am.ru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7943" y="2037807"/>
            <a:ext cx="8316059" cy="2013030"/>
          </a:xfrm>
        </p:spPr>
        <p:txBody>
          <a:bodyPr anchor="t"/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«Театр как средство формирования   связанной речи у детей дошкольного возраста» 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5243908"/>
            <a:ext cx="7766936" cy="16140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первой категории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Ситник Б.В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2024г.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Театральные маски картинки для детей - 32 фот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37" y="3798288"/>
            <a:ext cx="3553095" cy="251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Маски для театра в детском саду, как сделать своими руками, пример  шаблонов: воробей, мишка и проч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14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3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81138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Театр драматизация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Инсценировка сказки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Жихарка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961" y="2639558"/>
            <a:ext cx="2357806" cy="29078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39" y="2639559"/>
            <a:ext cx="2299063" cy="290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039" y="2639558"/>
            <a:ext cx="2351627" cy="290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Инсценировка сказки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«Красная шапочка»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161" y="2143171"/>
            <a:ext cx="2780448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486" y="2144214"/>
            <a:ext cx="2708365" cy="3880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729" y="2143171"/>
            <a:ext cx="263461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Инсценировка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сказок: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«Лиса и волк»         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Заюшкина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избушка»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678" y="1985373"/>
            <a:ext cx="3212306" cy="42830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606" y="1985373"/>
            <a:ext cx="3277144" cy="428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Работа с родителями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1930399"/>
            <a:ext cx="2606037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073" y="1930399"/>
            <a:ext cx="2656114" cy="3881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890" y="1930399"/>
            <a:ext cx="2804161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Работа с родителями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5" y="2195423"/>
            <a:ext cx="2736426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2174964"/>
            <a:ext cx="2830286" cy="3901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349" y="2174963"/>
            <a:ext cx="2873828" cy="390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Воспитание культурных навыков и посещение театров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81" y="2238965"/>
            <a:ext cx="2784526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520" y="2238965"/>
            <a:ext cx="2569029" cy="3865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587" y="2223408"/>
            <a:ext cx="2719796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проделанной работы: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повысился интерес к театрально- игровой деятельности.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Расширились представления детей об окружающей деятельности.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Обогатился и активизировался словарь детей.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Усовершенствовалась интонационная выразительность речи.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Развивалась память, мышление, воображение, внимание детей.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Усовершенствовалось умение детей правильно оценивать свои и чужие поступки.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Повысился эмоциональный контакт с семьями воспитанников.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8000"/>
          </a:xfrm>
        </p:spPr>
        <p:txBody>
          <a:bodyPr anchor="t"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kern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Подводя итог, хочется отметить, что влияние театрализованной деятельности на развитие речи неоспоримо. С помощью театрализованных занятий можно решать практически все задачи программы развитие речи. Я не остановлюсь на достигнутом, работу по развитию речи детей через театрализованную деятельность продолжу и в дальнейшем.</a:t>
            </a:r>
            <a:endParaRPr lang="ru-RU" kern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3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 информации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73503"/>
            <a:ext cx="8596668" cy="3880773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http://www.infourok.ru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http://www.nsportal.ru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Tx/>
              <a:buNone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http://www.maam.ru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54317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04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5657" y="165463"/>
            <a:ext cx="8098346" cy="1550126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На что направлена театрализованная деятельность?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194561"/>
            <a:ext cx="7766936" cy="2953172"/>
          </a:xfrm>
        </p:spPr>
        <p:txBody>
          <a:bodyPr/>
          <a:lstStyle/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развитие у ее участников возможность выразить свои чувства, переживания, эмоции;</a:t>
            </a:r>
          </a:p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развитие мышления, воображения, внимания памяти;</a:t>
            </a:r>
          </a:p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развития фантазии;</a:t>
            </a:r>
          </a:p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формирование волевых качеств;</a:t>
            </a:r>
          </a:p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На развитие навыков и умений (коммуникативных, организаторских, двигательных)</a:t>
            </a:r>
          </a:p>
          <a:p>
            <a:pPr marL="285750" indent="-285750" algn="l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757647"/>
            <a:ext cx="7766936" cy="609600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619795"/>
            <a:ext cx="7766936" cy="3527938"/>
          </a:xfrm>
        </p:spPr>
        <p:txBody>
          <a:bodyPr/>
          <a:lstStyle/>
          <a:p>
            <a:pPr marL="285750" indent="-285750" algn="l"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детей дошкольного возраста устойчивый интерес к театрализованной деятельности;</a:t>
            </a:r>
          </a:p>
          <a:p>
            <a:pPr marL="285750" indent="-285750" algn="l"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умение эмоционально воспринимать художественные произведения и интонацию выразительности речи, активизировать словарь, звуковую культуру речи, совершенствовать диалогическую речь;</a:t>
            </a:r>
          </a:p>
          <a:p>
            <a:pPr marL="285750" indent="-285750" algn="l"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Вызвать у детей желание искать выразительные средства для создания игрового образа персонажа с использованием мимики, жестов, танцевальных движении;</a:t>
            </a:r>
          </a:p>
          <a:p>
            <a:pPr marL="285750" indent="-285750" algn="l">
              <a:buClrTx/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Создать условия для театральной деятельности</a:t>
            </a:r>
          </a:p>
          <a:p>
            <a:pPr algn="l">
              <a:buClrTx/>
            </a:pPr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2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31818"/>
            <a:ext cx="7766936" cy="1123406"/>
          </a:xfrm>
        </p:spPr>
        <p:txBody>
          <a:bodyPr/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Направления работы по теме самообразования: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368731"/>
            <a:ext cx="7766936" cy="2779001"/>
          </a:xfrm>
        </p:spPr>
        <p:txBody>
          <a:bodyPr/>
          <a:lstStyle/>
          <a:p>
            <a:pPr marL="342900" indent="-342900" algn="l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Развивающая среда</a:t>
            </a:r>
          </a:p>
          <a:p>
            <a:pPr marL="342900" indent="-342900" algn="l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детьми</a:t>
            </a:r>
          </a:p>
          <a:p>
            <a:pPr marL="342900" indent="-342900" algn="l">
              <a:buClrTx/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</a:t>
            </a:r>
          </a:p>
          <a:p>
            <a:pPr algn="l">
              <a:buClrTx/>
            </a:pP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05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Развивающая среда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Итоги смотра-конкурса &quot;Волшебный мир театра&quot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783" y="1391303"/>
            <a:ext cx="7871203" cy="509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35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Работа с детьми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Театр кукол Би-ба-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154" y="1930400"/>
            <a:ext cx="3314217" cy="44189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640" y="1930400"/>
            <a:ext cx="3314218" cy="441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2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Пальчиковый театр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663" y="1767840"/>
            <a:ext cx="3179173" cy="42388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890" y="1767840"/>
            <a:ext cx="3179174" cy="42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5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Теневой театр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548" y="2056086"/>
            <a:ext cx="3089326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434" y="2056085"/>
            <a:ext cx="3451316" cy="388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Театр масок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092" y="1930399"/>
            <a:ext cx="3028365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486" y="1930400"/>
            <a:ext cx="3094264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234</TotalTime>
  <Words>298</Words>
  <Application>Microsoft Office PowerPoint</Application>
  <PresentationFormat>Широкоэкранный</PresentationFormat>
  <Paragraphs>46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Tahoma</vt:lpstr>
      <vt:lpstr>Trebuchet MS</vt:lpstr>
      <vt:lpstr>Wingdings</vt:lpstr>
      <vt:lpstr>Wingdings 3</vt:lpstr>
      <vt:lpstr>Аспект</vt:lpstr>
      <vt:lpstr>«Театр как средство формирования   связанной речи у детей дошкольного возраста» </vt:lpstr>
      <vt:lpstr>На что направлена театрализованная деятельность?</vt:lpstr>
      <vt:lpstr>Задачи:</vt:lpstr>
      <vt:lpstr>Направления работы по теме самообразования:</vt:lpstr>
      <vt:lpstr>Развивающая среда</vt:lpstr>
      <vt:lpstr>Работа с детьми Театр кукол Би-ба-бо</vt:lpstr>
      <vt:lpstr>Пальчиковый театр</vt:lpstr>
      <vt:lpstr>Теневой театр</vt:lpstr>
      <vt:lpstr>Театр масок</vt:lpstr>
      <vt:lpstr>Театр драматизация Инсценировка сказки «Жихарка» </vt:lpstr>
      <vt:lpstr>Инсценировка сказки «Красная шапочка»</vt:lpstr>
      <vt:lpstr>Инсценировка сказок: «Лиса и волк»          «Заюшкина избушка»    </vt:lpstr>
      <vt:lpstr>Работа с родителями</vt:lpstr>
      <vt:lpstr>Работа с родителями</vt:lpstr>
      <vt:lpstr>Воспитание культурных навыков и посещение театров </vt:lpstr>
      <vt:lpstr>Результат проделанной работы:</vt:lpstr>
      <vt:lpstr>Заключение</vt:lpstr>
      <vt:lpstr>Источник информации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«Театр как средство развития речи у детей дошкольного возраста»</dc:title>
  <dc:creator>User</dc:creator>
  <cp:lastModifiedBy>User</cp:lastModifiedBy>
  <cp:revision>25</cp:revision>
  <dcterms:created xsi:type="dcterms:W3CDTF">2024-04-30T13:48:13Z</dcterms:created>
  <dcterms:modified xsi:type="dcterms:W3CDTF">2024-07-27T13:50:11Z</dcterms:modified>
</cp:coreProperties>
</file>