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2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CA9A2D-B83D-4F74-8B5F-95C0AD4D017B}" type="datetimeFigureOut">
              <a:rPr lang="ru-RU" smtClean="0"/>
              <a:t>03.08.2024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51FAA6-3F97-4538-A5E7-3F9478AD91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885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80728"/>
            <a:ext cx="5976664" cy="259228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Методики организации развивающих занятий для детей 1-2 лет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5445224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69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0429" y="143551"/>
            <a:ext cx="7776864" cy="32316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План работы</a:t>
            </a:r>
          </a:p>
          <a:p>
            <a:pPr algn="ctr"/>
            <a:endParaRPr lang="ru-RU" sz="3200" b="1" dirty="0"/>
          </a:p>
          <a:p>
            <a:pPr algn="ctr"/>
            <a:endParaRPr lang="ru-RU" sz="2800" b="1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Понятие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&lt;&lt;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развивающие занятия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&gt;&gt;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Какие есть методики организации развивающих занятий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07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25" y="219109"/>
            <a:ext cx="91450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Понятие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&lt;&lt;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развивающие занятия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&gt;&gt;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2390" y="1133030"/>
            <a:ext cx="5585754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/>
              <a:t>Развивающие занятие </a:t>
            </a:r>
            <a:r>
              <a:rPr lang="ru-RU" sz="2400" dirty="0"/>
              <a:t>– это неотъемлемая часть детского развития . Они представляют собой специально организованные мероприятия, которые направлены на развитие личности, интеллектуальных и творческих способностей, физической подготовки социализации детей</a:t>
            </a:r>
            <a:r>
              <a:rPr lang="ru-RU" sz="20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682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88640"/>
            <a:ext cx="619268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Какие есть методики организации развивающих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занятий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67977" y="1124744"/>
            <a:ext cx="5184576" cy="557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50" dirty="0"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lang="ru-RU" sz="1550" dirty="0" err="1"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1550" dirty="0">
                <a:latin typeface="Times New Roman" pitchFamily="18" charset="0"/>
                <a:cs typeface="Times New Roman" pitchFamily="18" charset="0"/>
              </a:rPr>
              <a:t>, разработанная итальянским педагогом, доктором медицины Марией </a:t>
            </a:r>
            <a:r>
              <a:rPr lang="ru-RU" sz="1550" dirty="0" err="1"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1550" dirty="0">
                <a:latin typeface="Times New Roman" pitchFamily="18" charset="0"/>
                <a:cs typeface="Times New Roman" pitchFamily="18" charset="0"/>
              </a:rPr>
              <a:t>. Система саморазвития ребенка, для которого подготовлена необходимая для его развития окружающая среда. В центре всей системы стоит ребенок, который сам выбирает для себя нужные материалы, соответствующие в данный момент его естественным потребностям. Ребенок сам выбирает для себя продолжительность занятия и свой собственный темп. Благодаря возможности выполнять любые задания самостоятельно, собственными руками, малыш может видеть и исправлять свои ошибки.</a:t>
            </a:r>
          </a:p>
          <a:p>
            <a:r>
              <a:rPr lang="ru-RU" sz="1550" dirty="0" smtClean="0">
                <a:latin typeface="Times New Roman" pitchFamily="18" charset="0"/>
                <a:cs typeface="Times New Roman" pitchFamily="18" charset="0"/>
              </a:rPr>
              <a:t>Основной </a:t>
            </a:r>
            <a:r>
              <a:rPr lang="ru-RU" sz="1550" dirty="0">
                <a:latin typeface="Times New Roman" pitchFamily="18" charset="0"/>
                <a:cs typeface="Times New Roman" pitchFamily="18" charset="0"/>
              </a:rPr>
              <a:t>принцип методики в том, что каждый ребенок занимается по своему индивидуальному плану в благоприятной развивающей среде в игровой форме и гармонии.</a:t>
            </a:r>
            <a:br>
              <a:rPr lang="ru-RU" sz="1550" dirty="0">
                <a:latin typeface="Times New Roman" pitchFamily="18" charset="0"/>
                <a:cs typeface="Times New Roman" pitchFamily="18" charset="0"/>
              </a:rPr>
            </a:br>
            <a:r>
              <a:rPr lang="ru-RU" sz="1550" dirty="0" smtClean="0">
                <a:latin typeface="Times New Roman" pitchFamily="18" charset="0"/>
                <a:cs typeface="Times New Roman" pitchFamily="18" charset="0"/>
              </a:rPr>
              <a:t> Методика помогает </a:t>
            </a:r>
            <a:r>
              <a:rPr lang="ru-RU" sz="1550" dirty="0">
                <a:latin typeface="Times New Roman" pitchFamily="18" charset="0"/>
                <a:cs typeface="Times New Roman" pitchFamily="18" charset="0"/>
              </a:rPr>
              <a:t>развить моторику, речь, внимание, память, воображение, мышление, а также формирует внутреннюю мотивацию к обучению, самостоятельность и стремление к самосовершенствованию. Методика уделяет большое внимание коллективным играм, которые помогают малышам развивать навыки общения, способствуют социальной адаптации.</a:t>
            </a:r>
          </a:p>
          <a:p>
            <a:endParaRPr lang="ru-RU" sz="1550" dirty="0"/>
          </a:p>
        </p:txBody>
      </p:sp>
      <p:pic>
        <p:nvPicPr>
          <p:cNvPr id="2050" name="Picture 2" descr="C:\Users\User\Desktop\pic_160139309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811" y="1700808"/>
            <a:ext cx="3384376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24128" y="5661248"/>
            <a:ext cx="31910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Мария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итальянский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педаг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доктор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медицины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70265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69026" y="439198"/>
            <a:ext cx="468052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Методика Никитиных разработанные русскими педагогами </a:t>
            </a:r>
            <a:r>
              <a:rPr lang="ru-RU" dirty="0" err="1"/>
              <a:t>Б.П.Никитиным</a:t>
            </a:r>
            <a:r>
              <a:rPr lang="ru-RU" dirty="0"/>
              <a:t> и </a:t>
            </a:r>
            <a:r>
              <a:rPr lang="ru-RU" dirty="0" err="1"/>
              <a:t>Л.А.Никитиной</a:t>
            </a:r>
            <a:r>
              <a:rPr lang="ru-RU" dirty="0"/>
              <a:t>, родителями семерых детей. Система воспитания детей, а также система оздоровления детей,</a:t>
            </a:r>
            <a:br>
              <a:rPr lang="ru-RU" dirty="0"/>
            </a:br>
            <a:r>
              <a:rPr lang="ru-RU" dirty="0"/>
              <a:t>          В методики представлены различные игры с большой степенью вариативности. Игры рассчитаны на совместную игру детей вместе со взрослыми. Игры построены в виде головоломок, </a:t>
            </a:r>
            <a:r>
              <a:rPr lang="ru-RU" sz="1550" dirty="0"/>
              <a:t>направленность</a:t>
            </a:r>
            <a:r>
              <a:rPr lang="ru-RU" dirty="0"/>
              <a:t> которых идет на развитие логического и образного мышления. В каждой игре ребенок может сам придумать, что можно достроить, какие образы увидеть. То есть каждая игра представляет собой набор задач, которые возможно решить несколькими способами.</a:t>
            </a:r>
            <a:br>
              <a:rPr lang="ru-RU" dirty="0"/>
            </a:br>
            <a:r>
              <a:rPr lang="ru-RU" dirty="0"/>
              <a:t>         Задания могут быть выражены в форме рисунка, модели, в виде устной или письменной инструкции. Таким образом, малыш знакомится с разными способами передачи информации.</a:t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C:\Users\User\Desktop\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89665"/>
            <a:ext cx="4104456" cy="422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5435351"/>
            <a:ext cx="36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Б.П.Никитин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Л.А.Никитина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7 их детей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125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5248" y="713443"/>
            <a:ext cx="424847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Методика </a:t>
            </a:r>
            <a:r>
              <a:rPr lang="ru-RU" sz="2000" dirty="0" err="1"/>
              <a:t>Воскобовича</a:t>
            </a:r>
            <a:r>
              <a:rPr lang="ru-RU" sz="2000" dirty="0"/>
              <a:t> разработана инженером-физиком Вячеславом </a:t>
            </a:r>
            <a:r>
              <a:rPr lang="ru-RU" sz="2000" dirty="0" err="1"/>
              <a:t>Воскобовичем</a:t>
            </a:r>
            <a:r>
              <a:rPr lang="ru-RU" sz="2000" dirty="0"/>
              <a:t> и называется технологией "Сказочные лабиринты игры". Основана на трех важных принципах - игровой деятельности, творческом развитии ребенка и построении игр-сказок таким образом, чтобы развивались мышление, память, внимание и речь ребенка. </a:t>
            </a:r>
          </a:p>
          <a:p>
            <a:r>
              <a:rPr lang="ru-RU" sz="2000" dirty="0"/>
              <a:t>Сложность игр выстраивается по спирали и поддерживает оптимальную сложность на определенном этапе развития малыша</a:t>
            </a:r>
          </a:p>
        </p:txBody>
      </p:sp>
      <p:pic>
        <p:nvPicPr>
          <p:cNvPr id="4098" name="Picture 2" descr="C:\Users\User\Desktop\voskobovi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031" y="1186110"/>
            <a:ext cx="3312368" cy="4739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1245" y="5934798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Вячеслав </a:t>
            </a:r>
            <a:r>
              <a:rPr lang="ru-RU" dirty="0" err="1" smtClean="0"/>
              <a:t>Воскобович</a:t>
            </a:r>
            <a:r>
              <a:rPr lang="ru-RU" dirty="0"/>
              <a:t>-</a:t>
            </a:r>
            <a:r>
              <a:rPr lang="ru-RU" dirty="0" smtClean="0"/>
              <a:t>инженер-физик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6617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24415"/>
            <a:ext cx="5400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876170"/>
            <a:ext cx="561662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результате изучения различных методик мы пришли  к выводу , что в дошкольном  возрасте  усвоение новых знаний в игре происходит значительно успешно. Ребенок увлеченный замыслом игры не замечает , как он учится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Проводить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развивающие игры , основанные на специальных методиках необходимо. С их помощью можно развить мелкую моторику, научиться говорить. Также, методики помогут родителям растить ребенка здоровым и сильным, без прививок и лекарств.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6903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652" y="620688"/>
            <a:ext cx="6984776" cy="30469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9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69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340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Методики организации развивающих занятий для детей 1-2 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Методики организации развивающих занятий для детей 1-2 лет</dc:title>
  <dc:creator>User</dc:creator>
  <cp:lastModifiedBy>User</cp:lastModifiedBy>
  <cp:revision>7</cp:revision>
  <dcterms:created xsi:type="dcterms:W3CDTF">2024-01-15T20:44:47Z</dcterms:created>
  <dcterms:modified xsi:type="dcterms:W3CDTF">2024-08-02T21:09:04Z</dcterms:modified>
</cp:coreProperties>
</file>