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5" r:id="rId4"/>
    <p:sldId id="266" r:id="rId5"/>
    <p:sldId id="27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051720" y="116632"/>
            <a:ext cx="5004048" cy="1455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6195" lvl="0" algn="ctr">
              <a:lnSpc>
                <a:spcPct val="115000"/>
              </a:lnSpc>
            </a:pPr>
            <a:r>
              <a:rPr lang="ru-RU" sz="11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Структурное подразделение «Детский сад </a:t>
            </a:r>
            <a:r>
              <a:rPr lang="en-US" sz="11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N</a:t>
            </a:r>
            <a:r>
              <a:rPr lang="ru-RU" sz="11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11»  государственного бюджетного </a:t>
            </a:r>
            <a:endParaRPr lang="ru-RU" sz="1100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marR="36195" lvl="0" algn="ctr">
              <a:lnSpc>
                <a:spcPct val="115000"/>
              </a:lnSpc>
            </a:pPr>
            <a:r>
              <a:rPr lang="ru-RU" sz="11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         Общеобразовательного учреждения Самарской области</a:t>
            </a:r>
            <a:endParaRPr lang="ru-RU" sz="1100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marR="36195" lvl="0" algn="ctr">
              <a:lnSpc>
                <a:spcPct val="115000"/>
              </a:lnSpc>
            </a:pPr>
            <a:r>
              <a:rPr lang="ru-RU" sz="11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          Средней общеобразовательной школы </a:t>
            </a:r>
            <a:r>
              <a:rPr lang="en-US" sz="11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N </a:t>
            </a:r>
            <a:r>
              <a:rPr lang="ru-RU" sz="11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38 имени кавалера ордена Отечественной войны </a:t>
            </a:r>
            <a:endParaRPr lang="ru-RU" sz="1100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marR="36195" lvl="0" algn="ctr">
              <a:lnSpc>
                <a:spcPct val="115000"/>
              </a:lnSpc>
            </a:pPr>
            <a:r>
              <a:rPr lang="ru-RU" sz="11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         </a:t>
            </a:r>
            <a:r>
              <a:rPr lang="ru-RU" sz="1100" b="1" dirty="0" err="1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А.С.Бетева</a:t>
            </a:r>
            <a:r>
              <a:rPr lang="ru-RU" sz="11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города Сызрани городского округа Сызрань Самарской области</a:t>
            </a:r>
            <a:endParaRPr lang="ru-RU" sz="1100" b="1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20486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000" b="1" dirty="0">
                <a:solidFill>
                  <a:srgbClr val="C00000"/>
                </a:solidFill>
                <a:latin typeface="Times New Roman"/>
                <a:ea typeface="Calibri"/>
              </a:rPr>
              <a:t>Детская мультипликация – универсальный способ вовлечения ребёнка в современный мир профессий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076" y="3717032"/>
            <a:ext cx="3203848" cy="2402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494769"/>
            <a:ext cx="2574032" cy="2574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542" y="3573016"/>
            <a:ext cx="1935850" cy="2495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7448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755576" y="548680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/>
                <a:ea typeface="Calibri"/>
              </a:rPr>
              <a:t>Кружок технической 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</a:rPr>
              <a:t>направленности «</a:t>
            </a:r>
            <a:r>
              <a:rPr lang="ru-RU" dirty="0" err="1">
                <a:solidFill>
                  <a:srgbClr val="C00000"/>
                </a:solidFill>
                <a:latin typeface="Times New Roman"/>
                <a:ea typeface="Calibri"/>
              </a:rPr>
              <a:t>Мультстудия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</a:rPr>
              <a:t> - Луч</a:t>
            </a:r>
            <a:r>
              <a:rPr lang="ru-RU" dirty="0" smtClean="0">
                <a:solidFill>
                  <a:srgbClr val="C00000"/>
                </a:solidFill>
                <a:latin typeface="Times New Roman"/>
                <a:ea typeface="Calibri"/>
              </a:rPr>
              <a:t>».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395536" y="1346232"/>
            <a:ext cx="3816424" cy="28623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530" y="1346232"/>
            <a:ext cx="3790434" cy="28428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056" y="4005064"/>
            <a:ext cx="3635896" cy="2726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02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467544" y="260648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/>
            <a:r>
              <a:rPr lang="ru-RU" dirty="0" smtClean="0">
                <a:solidFill>
                  <a:srgbClr val="C00000"/>
                </a:solidFill>
                <a:ea typeface="Calibri"/>
                <a:cs typeface="Times New Roman"/>
              </a:rPr>
              <a:t> Проведены </a:t>
            </a:r>
            <a:r>
              <a:rPr lang="ru-RU" dirty="0">
                <a:solidFill>
                  <a:srgbClr val="C00000"/>
                </a:solidFill>
                <a:ea typeface="Calibri"/>
                <a:cs typeface="Times New Roman"/>
              </a:rPr>
              <a:t>беседы о мультипликации: о её истории, профессиях людей, участвующих в создании </a:t>
            </a:r>
            <a:r>
              <a:rPr lang="ru-RU" dirty="0" smtClean="0">
                <a:solidFill>
                  <a:srgbClr val="C00000"/>
                </a:solidFill>
                <a:ea typeface="Calibri"/>
                <a:cs typeface="Times New Roman"/>
              </a:rPr>
              <a:t>мультфильма</a:t>
            </a:r>
            <a:r>
              <a:rPr lang="ru-RU" dirty="0">
                <a:solidFill>
                  <a:srgbClr val="C00000"/>
                </a:solidFill>
                <a:ea typeface="Calibri"/>
                <a:cs typeface="Times New Roman"/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06" y="1772816"/>
            <a:ext cx="4788024" cy="3591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806711"/>
            <a:ext cx="2750616" cy="3667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602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611560" y="188640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solidFill>
                  <a:srgbClr val="C00000"/>
                </a:solidFill>
                <a:ea typeface="Calibri"/>
                <a:cs typeface="Times New Roman"/>
              </a:rPr>
              <a:t>На первом занятии </a:t>
            </a:r>
            <a:r>
              <a:rPr lang="ru-RU" dirty="0">
                <a:solidFill>
                  <a:srgbClr val="C00000"/>
                </a:solidFill>
                <a:ea typeface="Calibri"/>
                <a:cs typeface="Times New Roman"/>
              </a:rPr>
              <a:t>«Профессии в мультипликации», дети совершили виртуальную экскурсию в </a:t>
            </a:r>
            <a:r>
              <a:rPr lang="ru-RU" dirty="0" err="1" smtClean="0">
                <a:solidFill>
                  <a:srgbClr val="C00000"/>
                </a:solidFill>
                <a:ea typeface="Calibri"/>
                <a:cs typeface="Times New Roman"/>
              </a:rPr>
              <a:t>Мультстудию</a:t>
            </a:r>
            <a:r>
              <a:rPr lang="ru-RU" dirty="0">
                <a:solidFill>
                  <a:srgbClr val="C00000"/>
                </a:solidFill>
                <a:ea typeface="Calibri"/>
                <a:cs typeface="Times New Roman"/>
              </a:rPr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396127"/>
            <a:ext cx="1512168" cy="1439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56" y="1679008"/>
            <a:ext cx="4464545" cy="3348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501" y="1628800"/>
            <a:ext cx="4531491" cy="3398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602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683568" y="548680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</a:rPr>
              <a:t>По окончанию работы над мультфильмом обязательно устраиваем премьерный показ своего творения в группе, с последующим обсуждением увиденного.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700808"/>
            <a:ext cx="3363838" cy="4485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602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108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IRBIS</dc:creator>
  <cp:lastModifiedBy>IRBIS</cp:lastModifiedBy>
  <cp:revision>20</cp:revision>
  <dcterms:created xsi:type="dcterms:W3CDTF">2022-04-25T08:39:11Z</dcterms:created>
  <dcterms:modified xsi:type="dcterms:W3CDTF">2024-08-04T11:15:40Z</dcterms:modified>
</cp:coreProperties>
</file>