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9" r:id="rId4"/>
    <p:sldId id="258" r:id="rId5"/>
    <p:sldId id="257" r:id="rId6"/>
    <p:sldId id="265" r:id="rId7"/>
    <p:sldId id="266" r:id="rId8"/>
    <p:sldId id="260" r:id="rId9"/>
    <p:sldId id="267" r:id="rId10"/>
    <p:sldId id="268" r:id="rId11"/>
    <p:sldId id="261" r:id="rId12"/>
    <p:sldId id="269" r:id="rId13"/>
    <p:sldId id="270" r:id="rId14"/>
    <p:sldId id="262" r:id="rId15"/>
    <p:sldId id="26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98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228600"/>
            <a:ext cx="5472332" cy="518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ПРОФИЛАКТИКА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ПЛОСКОСТОПИЯ 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НАРУШЕНИЙ ОСАНКИ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У </a:t>
            </a:r>
            <a:br>
              <a:rPr lang="ru-RU" b="1" i="1" dirty="0" smtClean="0"/>
            </a:br>
            <a:r>
              <a:rPr lang="ru-RU" b="1" i="1" dirty="0" smtClean="0"/>
              <a:t>ДОШКОЛЬНИКОВ.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410200"/>
            <a:ext cx="5114778" cy="1295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Инструктор по физической </a:t>
            </a:r>
          </a:p>
          <a:p>
            <a:r>
              <a:rPr lang="ru-RU" dirty="0" smtClean="0"/>
              <a:t>культуре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Вайнер</a:t>
            </a:r>
            <a:r>
              <a:rPr lang="ru-RU" smtClean="0"/>
              <a:t> В.А</a:t>
            </a:r>
          </a:p>
          <a:p>
            <a:r>
              <a:rPr lang="ru-RU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сколиоз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- это наиболее серьезное нарушение ОДА.</a:t>
            </a:r>
          </a:p>
          <a:p>
            <a:pPr algn="ctr">
              <a:buNone/>
            </a:pPr>
            <a:r>
              <a:rPr lang="ru-RU" dirty="0" smtClean="0"/>
              <a:t> В настоящее время сколиоз определяют как заболевание ОДА, характеризующееся не только искривлением позвоночника во фронтальной плоскости, но и </a:t>
            </a:r>
            <a:r>
              <a:rPr lang="ru-RU" u="sng" dirty="0" err="1" smtClean="0"/>
              <a:t>торсией</a:t>
            </a:r>
            <a:r>
              <a:rPr lang="ru-RU" u="sng" dirty="0" smtClean="0"/>
              <a:t> позвонков </a:t>
            </a:r>
            <a:r>
              <a:rPr lang="ru-RU" dirty="0" smtClean="0"/>
              <a:t>(перекручиванием их вокруг оси). </a:t>
            </a:r>
          </a:p>
          <a:p>
            <a:pPr algn="ctr">
              <a:buNone/>
            </a:pPr>
            <a:r>
              <a:rPr lang="ru-RU" dirty="0" smtClean="0"/>
              <a:t>Установлено, что если сколиоз не обнаружен у ребенка до 6 лет, то он не возникнет и в дальнейшем.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Плоскостопие: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- это статическая деформация стопы, характеризующаяся уменьшением или отсутствием внутреннего продольного свода стопы и наклоном пятки внутрь.</a:t>
            </a:r>
          </a:p>
          <a:p>
            <a:pPr>
              <a:buNone/>
            </a:pPr>
            <a:r>
              <a:rPr lang="ru-RU" sz="3200" dirty="0" smtClean="0"/>
              <a:t> Оно бывает </a:t>
            </a:r>
            <a:r>
              <a:rPr lang="ru-RU" sz="3200" u="sng" dirty="0" smtClean="0"/>
              <a:t>продольное</a:t>
            </a:r>
            <a:r>
              <a:rPr lang="ru-RU" sz="3200" dirty="0" smtClean="0"/>
              <a:t> и </a:t>
            </a:r>
            <a:r>
              <a:rPr lang="ru-RU" sz="3200" u="sng" dirty="0" smtClean="0"/>
              <a:t>поперечное</a:t>
            </a:r>
            <a:r>
              <a:rPr lang="ru-RU" sz="3200" dirty="0" smtClean="0"/>
              <a:t> , но встречается и смешанное.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возникновения: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раннее вставание и ходьба;</a:t>
            </a:r>
          </a:p>
          <a:p>
            <a:r>
              <a:rPr lang="ru-RU" dirty="0" smtClean="0"/>
              <a:t>слабость мышц стоп, чрезмерное их утомление в связи с длительным пребыванием на ногах;</a:t>
            </a:r>
          </a:p>
          <a:p>
            <a:r>
              <a:rPr lang="ru-RU" dirty="0" smtClean="0"/>
              <a:t>избыточный вес;</a:t>
            </a:r>
          </a:p>
          <a:p>
            <a:r>
              <a:rPr lang="ru-RU" dirty="0" smtClean="0"/>
              <a:t>неудобная обувь;</a:t>
            </a:r>
          </a:p>
          <a:p>
            <a:r>
              <a:rPr lang="ru-RU" dirty="0" smtClean="0"/>
              <a:t>также ряд перенесенных заболеваний (например, рахит, </a:t>
            </a:r>
            <a:r>
              <a:rPr lang="ru-RU" dirty="0" err="1" smtClean="0"/>
              <a:t>полиомелит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травмы стопы и голеностопного сустава (вывихи, подвывихи, переломы) и т.д.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Плоскостопие у детей в большинстве случаев излечимо, и его необходимо лечить, так как оно нередко является одной из причин нарушения осанки.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Признаки правильной обуви: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 жёсткий задник,</a:t>
            </a:r>
          </a:p>
          <a:p>
            <a:r>
              <a:rPr lang="ru-RU" sz="3600" dirty="0" smtClean="0"/>
              <a:t> эластичная подошва,</a:t>
            </a:r>
          </a:p>
          <a:p>
            <a:r>
              <a:rPr lang="ru-RU" sz="3600" dirty="0" smtClean="0"/>
              <a:t> небольшой широкий каблук, </a:t>
            </a:r>
          </a:p>
          <a:p>
            <a:r>
              <a:rPr lang="ru-RU" sz="3600" dirty="0" smtClean="0"/>
              <a:t> широкий носок.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Итог: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Положительный эффект физическая культура дает только в том случае, если ею занимаются регулярно. </a:t>
            </a:r>
            <a:r>
              <a:rPr lang="ru-RU" b="1" dirty="0" smtClean="0"/>
              <a:t>Здоровье</a:t>
            </a:r>
            <a:r>
              <a:rPr lang="ru-RU" dirty="0" smtClean="0"/>
              <a:t> нельзя завоевать кратковременным героическим штурмом, чтобы потом без забот пользоваться им всю жизнь. Тренироваться нужно всегда, в любом возрасте (занятие физической культурой вполне сходно с приемом пищи, водными процедурами и т.д.). Только при соблюдении этого необходимого условия человек чувствует себя моложе, бодрее, работоспособнее и с большим успехом сопротивляется жизненным невзгодам.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2613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Актуальность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Сегодня каждый второй школьник и каждый третий дошкольник имеет плохую осанку. Это не только косметическая проблема, но и функциональная, потому что состояние позвоночника по принципу обратной связи отражается на состоянии различных внутренних органов, вызывая сначала дисфункцию, а затем и патологические изменения. Осанка является отражением физического состояния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Правильная осанка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привычная поза непринуждённо стоящего человека, с небольшими естественными изгибами позвоночника: в шейном и поясничном отделах – вперёд, в грудном и крестцовом – назад. </a:t>
            </a:r>
          </a:p>
          <a:p>
            <a:r>
              <a:rPr lang="ru-RU" sz="2400" dirty="0" smtClean="0"/>
              <a:t>При </a:t>
            </a:r>
            <a:r>
              <a:rPr lang="ru-RU" sz="2400" b="1" dirty="0" smtClean="0"/>
              <a:t>правильной</a:t>
            </a:r>
            <a:r>
              <a:rPr lang="ru-RU" sz="2400" dirty="0" smtClean="0"/>
              <a:t> осанке физиологические изгибы позвоночника хорошо выражены, имеют равномерный, волнообразный вид, лопатки расположены равномерно и симметрично, плечи развёрнуты, ноги прямые.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Средства решения задач: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утренняя гимнастика;</a:t>
            </a:r>
          </a:p>
          <a:p>
            <a:r>
              <a:rPr lang="ru-RU" dirty="0" smtClean="0"/>
              <a:t> физкультурные занятия;</a:t>
            </a:r>
          </a:p>
          <a:p>
            <a:r>
              <a:rPr lang="ru-RU" dirty="0" smtClean="0"/>
              <a:t> закаливающие процедуры после сна;</a:t>
            </a:r>
          </a:p>
          <a:p>
            <a:r>
              <a:rPr lang="ru-RU" dirty="0" smtClean="0"/>
              <a:t> дыхательная гимнастика, физкультминутки; </a:t>
            </a:r>
          </a:p>
          <a:p>
            <a:r>
              <a:rPr lang="ru-RU" dirty="0" smtClean="0"/>
              <a:t>физкультура на улице;</a:t>
            </a:r>
          </a:p>
          <a:p>
            <a:r>
              <a:rPr lang="ru-RU" dirty="0" smtClean="0"/>
              <a:t> спортивные развлечения;</a:t>
            </a:r>
          </a:p>
          <a:p>
            <a:r>
              <a:rPr lang="ru-RU" dirty="0" smtClean="0"/>
              <a:t> организованы группы дополнительного развития: « Оздоровительная физкультура »  и «ОФП с элементами спортивных и подвижных игр 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задача: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Оздоровление и обеспечение всестороннего физического развития ребёнка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u="sng" dirty="0" smtClean="0"/>
              <a:t>Формирование правильной осанки </a:t>
            </a:r>
            <a:r>
              <a:rPr lang="ru-RU" dirty="0" smtClean="0"/>
              <a:t>– задача комплексная, требующая длительного целенаправленного вмешательства как со стороны специалистов, так и родителей при активном участии самого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 дошкольника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характерные черты правильной осанки имеют свои особенности: голова немного наклонена вперед, плечевой пояс незначительно смещен кпереди, не выступая за уровень грудной клетки (в профиль); линия гр.клетки плавно переходит в линию живота, который выступает на 1-2 см.; изгибы позвоночника выражены умеренно; угол наклона таза невелик.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нарушения осанки: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неблагоприятные условия окружающей среды;</a:t>
            </a:r>
          </a:p>
          <a:p>
            <a:r>
              <a:rPr lang="ru-RU" sz="2000" dirty="0" smtClean="0"/>
              <a:t>заболевания и травмы ОДА (рахит, </a:t>
            </a:r>
            <a:r>
              <a:rPr lang="ru-RU" sz="2000" dirty="0" err="1" smtClean="0"/>
              <a:t>туб.инфекция</a:t>
            </a:r>
            <a:r>
              <a:rPr lang="ru-RU" sz="2000" dirty="0" smtClean="0"/>
              <a:t>, переломы и травмы позвоночника);</a:t>
            </a:r>
          </a:p>
          <a:p>
            <a:r>
              <a:rPr lang="ru-RU" sz="2000" dirty="0" smtClean="0"/>
              <a:t>инфекционные и частые простудные заболевания;</a:t>
            </a:r>
          </a:p>
          <a:p>
            <a:r>
              <a:rPr lang="ru-RU" sz="2000" dirty="0" smtClean="0"/>
              <a:t>дефекты физического воспитания;</a:t>
            </a:r>
          </a:p>
          <a:p>
            <a:r>
              <a:rPr lang="ru-RU" sz="2000" dirty="0" smtClean="0"/>
              <a:t>плоскостопие;</a:t>
            </a:r>
          </a:p>
          <a:p>
            <a:r>
              <a:rPr lang="ru-RU" sz="2000" dirty="0" smtClean="0"/>
              <a:t>длительное пребывание в ряде рабочих поз;</a:t>
            </a:r>
          </a:p>
          <a:p>
            <a:r>
              <a:rPr lang="ru-RU" sz="2000" dirty="0" smtClean="0"/>
              <a:t>привычка стоять с опорой на одну и ту же ногу ( таз принимает косое положение, и позвоночник изгибается в одну сторону);</a:t>
            </a:r>
          </a:p>
          <a:p>
            <a:r>
              <a:rPr lang="ru-RU" sz="2000" dirty="0" smtClean="0"/>
              <a:t>неправильная походка (с опущенной головой, свисающими плечами, согнутыми спиной и ногами);</a:t>
            </a:r>
          </a:p>
          <a:p>
            <a:r>
              <a:rPr lang="ru-RU" sz="2000" dirty="0" smtClean="0"/>
              <a:t>неполноценное питание и т.д.</a:t>
            </a:r>
          </a:p>
          <a:p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нарушений осанки: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Сутуловатая</a:t>
            </a:r>
            <a:r>
              <a:rPr lang="ru-RU" dirty="0" smtClean="0"/>
              <a:t> осанка характеризуется уплощённой грудной клеткой, существенным увеличением шейного изгиба позвоночника, опущенной головой  и плечами.</a:t>
            </a:r>
          </a:p>
          <a:p>
            <a:r>
              <a:rPr lang="ru-RU" dirty="0" smtClean="0"/>
              <a:t> При </a:t>
            </a:r>
            <a:r>
              <a:rPr lang="ru-RU" b="1" dirty="0" smtClean="0"/>
              <a:t>лордотической </a:t>
            </a:r>
            <a:r>
              <a:rPr lang="ru-RU" dirty="0" smtClean="0"/>
              <a:t>осанке шейный изгиб нормален, а поясничный превышает физиологические параметры. При этом верхняя часть туловища несколько откинута назад. </a:t>
            </a:r>
          </a:p>
          <a:p>
            <a:r>
              <a:rPr lang="ru-RU" b="1" dirty="0" smtClean="0"/>
              <a:t>Кифотическая</a:t>
            </a:r>
            <a:r>
              <a:rPr lang="ru-RU" dirty="0" smtClean="0"/>
              <a:t> осанка характеризуется увеличением глубины как шейного, так и поясничного изгибов; спина круглая, плечи опущены, голова наклонена вперёд, живот выпячен. </a:t>
            </a:r>
          </a:p>
          <a:p>
            <a:r>
              <a:rPr lang="ru-RU" dirty="0" smtClean="0"/>
              <a:t>Нередко встречается </a:t>
            </a:r>
            <a:r>
              <a:rPr lang="ru-RU" b="1" dirty="0" smtClean="0"/>
              <a:t>ассиметрия </a:t>
            </a:r>
            <a:r>
              <a:rPr lang="ru-RU" dirty="0" smtClean="0"/>
              <a:t>плечевого пояса (одно плечо выше другого) и боковое искривление позвоночника.</a:t>
            </a:r>
          </a:p>
          <a:p>
            <a:r>
              <a:rPr lang="ru-RU" dirty="0" smtClean="0"/>
              <a:t>Наиболее серьёзным нарушением опорно-двигательного аппарата является </a:t>
            </a:r>
            <a:r>
              <a:rPr lang="ru-RU" b="1" dirty="0" smtClean="0"/>
              <a:t>сколиоз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Нарушения осанки могут стать причиной изменения положения внутренних органов, их функций:</a:t>
            </a:r>
          </a:p>
          <a:p>
            <a:r>
              <a:rPr lang="ru-RU" dirty="0" smtClean="0"/>
              <a:t> затрудняется работа сердца, легких, ЖКТ;</a:t>
            </a:r>
          </a:p>
          <a:p>
            <a:r>
              <a:rPr lang="ru-RU" dirty="0" smtClean="0"/>
              <a:t> уменьшается ЖЁЛ; </a:t>
            </a:r>
          </a:p>
          <a:p>
            <a:r>
              <a:rPr lang="ru-RU" dirty="0" smtClean="0"/>
              <a:t>понижается обмен веществ; </a:t>
            </a:r>
          </a:p>
          <a:p>
            <a:r>
              <a:rPr lang="ru-RU" dirty="0" smtClean="0"/>
              <a:t>появляются головные боли, повышенная утомляемость; </a:t>
            </a:r>
          </a:p>
          <a:p>
            <a:r>
              <a:rPr lang="ru-RU" dirty="0" smtClean="0"/>
              <a:t>снижается аппетит;</a:t>
            </a:r>
          </a:p>
          <a:p>
            <a:r>
              <a:rPr lang="ru-RU" dirty="0" smtClean="0"/>
              <a:t> ребенок становится вялым, апатичным, избегает подвижных игр.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379</TotalTime>
  <Words>776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        ПРОФИЛАКТИКА ПЛОСКОСТОПИЯ И  НАРУШЕНИЙ ОСАНКИ У  ДОШКОЛЬНИКОВ. </vt:lpstr>
      <vt:lpstr>Актуальность проблемы</vt:lpstr>
      <vt:lpstr>Правильная осанка - </vt:lpstr>
      <vt:lpstr>Средства решения задач:</vt:lpstr>
      <vt:lpstr>Основная задача:</vt:lpstr>
      <vt:lpstr>Для дошкольника</vt:lpstr>
      <vt:lpstr>Причины нарушения осанки:</vt:lpstr>
      <vt:lpstr>Виды нарушений осанки:</vt:lpstr>
      <vt:lpstr>Внимание!</vt:lpstr>
      <vt:lpstr>сколиоз</vt:lpstr>
      <vt:lpstr>Плоскостопие:</vt:lpstr>
      <vt:lpstr>Причины возникновения:</vt:lpstr>
      <vt:lpstr>Внимание!</vt:lpstr>
      <vt:lpstr>Признаки правильной обуви: </vt:lpstr>
      <vt:lpstr>Итог: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ПРОФИЛАКТИКА ПЛОСКОСТОПИЯ И  НАРУШЕНИЙ ОСАНКИ У ДОШКОЛЬНИКОВ. </dc:title>
  <dc:creator>User</dc:creator>
  <cp:lastModifiedBy>Вика</cp:lastModifiedBy>
  <cp:revision>44</cp:revision>
  <dcterms:created xsi:type="dcterms:W3CDTF">2012-11-28T21:20:47Z</dcterms:created>
  <dcterms:modified xsi:type="dcterms:W3CDTF">2024-08-04T11:21:36Z</dcterms:modified>
</cp:coreProperties>
</file>