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143000" y="731520"/>
            <a:ext cx="6400800" cy="347472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4" cy="6320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049765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143000" y="731520"/>
            <a:ext cx="6400800" cy="347472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24936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069928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143000" y="731520"/>
            <a:ext cx="6400800" cy="347472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424936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912457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143000" y="731520"/>
            <a:ext cx="6400800" cy="347472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424936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0789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143000" y="731520"/>
            <a:ext cx="6400800" cy="347472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280920" cy="6120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832270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143000" y="731520"/>
            <a:ext cx="6400800" cy="347472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208912" cy="5904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632700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1</cp:revision>
  <dcterms:modified xsi:type="dcterms:W3CDTF">2013-05-21T10:29:54Z</dcterms:modified>
</cp:coreProperties>
</file>