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0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20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339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743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96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33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87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01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579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777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2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34BC4-3AA4-40BD-93EC-6CDD3A86A305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FD8D7-91C4-4469-B88B-73815CCB0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3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485" y="167148"/>
            <a:ext cx="9273824" cy="6560245"/>
          </a:xfrm>
          <a:prstGeom prst="rect">
            <a:avLst/>
          </a:prstGeom>
        </p:spPr>
      </p:pic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8003457" y="2359742"/>
            <a:ext cx="1415846" cy="1238864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12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63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58" y="504527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СИНИЧКИН ДЕНЬ!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94586" y="530867"/>
            <a:ext cx="5847735" cy="442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1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СИНИЧКИН ДЕНЬ!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ЦОС098</dc:creator>
  <cp:lastModifiedBy>ЦОС098</cp:lastModifiedBy>
  <cp:revision>1</cp:revision>
  <dcterms:created xsi:type="dcterms:W3CDTF">2022-11-09T13:24:33Z</dcterms:created>
  <dcterms:modified xsi:type="dcterms:W3CDTF">2022-11-09T13:29:14Z</dcterms:modified>
</cp:coreProperties>
</file>