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17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717" autoAdjust="0"/>
  </p:normalViewPr>
  <p:slideViewPr>
    <p:cSldViewPr>
      <p:cViewPr>
        <p:scale>
          <a:sx n="90" d="100"/>
          <a:sy n="90" d="100"/>
        </p:scale>
        <p:origin x="-56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err="1" smtClean="0"/>
              <a:t>Выполнила</a:t>
            </a:r>
            <a:r>
              <a:rPr lang="ru-RU" smtClean="0"/>
              <a:t>: Федотова </a:t>
            </a:r>
            <a:r>
              <a:rPr lang="ru-RU" dirty="0" smtClean="0"/>
              <a:t>Л. Н.</a:t>
            </a:r>
            <a:endParaRPr lang="ru-RU" dirty="0"/>
          </a:p>
        </p:txBody>
      </p:sp>
      <p:pic>
        <p:nvPicPr>
          <p:cNvPr id="3" name="Рисунок 2" descr="i (6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484784"/>
            <a:ext cx="6670167" cy="4996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8401622" cy="493537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8629364" cy="612314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388000" cy="715641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8a6b67060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67850" cy="781773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860" y="1124744"/>
            <a:ext cx="8736140" cy="495585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742" y="476672"/>
            <a:ext cx="8995258" cy="562721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00100"/>
            <a:ext cx="914400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0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75084"/>
            <a:ext cx="9144000" cy="550783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18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484669" cy="46597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bf86c_54a5a884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865"/>
            <a:ext cx="9144000" cy="673227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0"/>
            <a:ext cx="5472000" cy="81176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(32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8656320" cy="585654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5d44_db50ea49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8191500" cy="607809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585d6cc05193683136de01a9f20f0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305800" cy="550259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7872794" cy="591835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7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980728"/>
            <a:ext cx="7016115" cy="52016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7789164" cy="55087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6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7783735" cy="51811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EB2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</Words>
  <Application>Microsoft Office PowerPoint</Application>
  <PresentationFormat>Экран (4:3)</PresentationFormat>
  <Paragraphs>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Выполнила: Федотова Л. Н.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Выполнила:Федотова Л. Н.</dc:title>
  <dc:creator>dom2</dc:creator>
  <cp:lastModifiedBy>dom2</cp:lastModifiedBy>
  <cp:revision>4</cp:revision>
  <dcterms:created xsi:type="dcterms:W3CDTF">2016-03-09T06:45:25Z</dcterms:created>
  <dcterms:modified xsi:type="dcterms:W3CDTF">2016-03-09T07:05:41Z</dcterms:modified>
</cp:coreProperties>
</file>