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B7BCD7-AFEE-4592-8CEA-651A0A20AB83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FB05C49-EFF0-442C-91C0-69D555E50BB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931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BCD7-AFEE-4592-8CEA-651A0A20AB83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5C49-EFF0-442C-91C0-69D555E50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214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BCD7-AFEE-4592-8CEA-651A0A20AB83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5C49-EFF0-442C-91C0-69D555E50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278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BCD7-AFEE-4592-8CEA-651A0A20AB83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5C49-EFF0-442C-91C0-69D555E50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742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BCD7-AFEE-4592-8CEA-651A0A20AB83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5C49-EFF0-442C-91C0-69D555E50BBC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6615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BCD7-AFEE-4592-8CEA-651A0A20AB83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5C49-EFF0-442C-91C0-69D555E50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314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BCD7-AFEE-4592-8CEA-651A0A20AB83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5C49-EFF0-442C-91C0-69D555E50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209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BCD7-AFEE-4592-8CEA-651A0A20AB83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5C49-EFF0-442C-91C0-69D555E50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792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BCD7-AFEE-4592-8CEA-651A0A20AB83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5C49-EFF0-442C-91C0-69D555E50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251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BCD7-AFEE-4592-8CEA-651A0A20AB83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5C49-EFF0-442C-91C0-69D555E50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181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BCD7-AFEE-4592-8CEA-651A0A20AB83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5C49-EFF0-442C-91C0-69D555E50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851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CB7BCD7-AFEE-4592-8CEA-651A0A20AB83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B05C49-EFF0-442C-91C0-69D555E50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280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588" y="849431"/>
            <a:ext cx="11030338" cy="331893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5400" dirty="0" err="1">
                <a:solidFill>
                  <a:schemeClr val="tx1"/>
                </a:solidFill>
              </a:rPr>
              <a:t>Хв</a:t>
            </a:r>
            <a:r>
              <a:rPr lang="ru-RU" sz="5400" dirty="0">
                <a:solidFill>
                  <a:schemeClr val="tx1"/>
                </a:solidFill>
              </a:rPr>
              <a:t>..</a:t>
            </a:r>
            <a:r>
              <a:rPr lang="ru-RU" sz="5400" dirty="0" err="1">
                <a:solidFill>
                  <a:schemeClr val="tx1"/>
                </a:solidFill>
              </a:rPr>
              <a:t>сты</a:t>
            </a:r>
            <a:r>
              <a:rPr lang="ru-RU" sz="5400" dirty="0">
                <a:solidFill>
                  <a:schemeClr val="tx1"/>
                </a:solidFill>
              </a:rPr>
              <a:t>, …прель, </a:t>
            </a:r>
            <a:r>
              <a:rPr lang="ru-RU" sz="5400" dirty="0" err="1">
                <a:solidFill>
                  <a:schemeClr val="tx1"/>
                </a:solidFill>
              </a:rPr>
              <a:t>р..га</a:t>
            </a:r>
            <a:r>
              <a:rPr lang="ru-RU" sz="5400" dirty="0">
                <a:solidFill>
                  <a:schemeClr val="tx1"/>
                </a:solidFill>
              </a:rPr>
              <a:t>, </a:t>
            </a:r>
            <a:r>
              <a:rPr lang="ru-RU" sz="5400" dirty="0" err="1">
                <a:solidFill>
                  <a:schemeClr val="tx1"/>
                </a:solidFill>
              </a:rPr>
              <a:t>сл</a:t>
            </a:r>
            <a:r>
              <a:rPr lang="ru-RU" sz="5400" dirty="0">
                <a:solidFill>
                  <a:schemeClr val="tx1"/>
                </a:solidFill>
              </a:rPr>
              <a:t>..</a:t>
            </a:r>
            <a:r>
              <a:rPr lang="ru-RU" sz="5400" dirty="0" err="1">
                <a:solidFill>
                  <a:schemeClr val="tx1"/>
                </a:solidFill>
              </a:rPr>
              <a:t>ны</a:t>
            </a:r>
            <a:r>
              <a:rPr lang="ru-RU" sz="5400" dirty="0">
                <a:solidFill>
                  <a:schemeClr val="tx1"/>
                </a:solidFill>
              </a:rPr>
              <a:t>, </a:t>
            </a:r>
            <a:r>
              <a:rPr lang="ru-RU" sz="5400" dirty="0" err="1">
                <a:solidFill>
                  <a:schemeClr val="tx1"/>
                </a:solidFill>
              </a:rPr>
              <a:t>вет</a:t>
            </a:r>
            <a:r>
              <a:rPr lang="ru-RU" sz="5400" dirty="0">
                <a:solidFill>
                  <a:schemeClr val="tx1"/>
                </a:solidFill>
              </a:rPr>
              <a:t>…р, </a:t>
            </a:r>
            <a:r>
              <a:rPr lang="ru-RU" sz="5400" dirty="0" err="1">
                <a:solidFill>
                  <a:schemeClr val="tx1"/>
                </a:solidFill>
              </a:rPr>
              <a:t>вр</a:t>
            </a:r>
            <a:r>
              <a:rPr lang="ru-RU" sz="5400" dirty="0">
                <a:solidFill>
                  <a:schemeClr val="tx1"/>
                </a:solidFill>
              </a:rPr>
              <a:t>..</a:t>
            </a:r>
            <a:r>
              <a:rPr lang="ru-RU" sz="5400" dirty="0" err="1">
                <a:solidFill>
                  <a:schemeClr val="tx1"/>
                </a:solidFill>
              </a:rPr>
              <a:t>чи</a:t>
            </a:r>
            <a:r>
              <a:rPr lang="ru-RU" sz="5400" dirty="0">
                <a:solidFill>
                  <a:schemeClr val="tx1"/>
                </a:solidFill>
              </a:rPr>
              <a:t>, </a:t>
            </a:r>
            <a:r>
              <a:rPr lang="ru-RU" sz="5400" dirty="0" err="1">
                <a:solidFill>
                  <a:schemeClr val="tx1"/>
                </a:solidFill>
              </a:rPr>
              <a:t>к..ты</a:t>
            </a:r>
            <a:r>
              <a:rPr lang="ru-RU" sz="5400" dirty="0">
                <a:solidFill>
                  <a:schemeClr val="tx1"/>
                </a:solidFill>
              </a:rPr>
              <a:t>, </a:t>
            </a:r>
            <a:r>
              <a:rPr lang="ru-RU" sz="5400" dirty="0" err="1">
                <a:solidFill>
                  <a:schemeClr val="tx1"/>
                </a:solidFill>
              </a:rPr>
              <a:t>гл..зной</a:t>
            </a:r>
            <a:r>
              <a:rPr lang="ru-RU" sz="5400" dirty="0">
                <a:solidFill>
                  <a:schemeClr val="tx1"/>
                </a:solidFill>
              </a:rPr>
              <a:t>, дев…</a:t>
            </a:r>
            <a:r>
              <a:rPr lang="ru-RU" sz="5400" dirty="0" err="1">
                <a:solidFill>
                  <a:schemeClr val="tx1"/>
                </a:solidFill>
              </a:rPr>
              <a:t>чка</a:t>
            </a:r>
            <a:r>
              <a:rPr lang="ru-RU" sz="5400" dirty="0">
                <a:solidFill>
                  <a:schemeClr val="tx1"/>
                </a:solidFill>
              </a:rPr>
              <a:t>,  </a:t>
            </a:r>
            <a:r>
              <a:rPr lang="ru-RU" sz="5400" dirty="0" err="1">
                <a:solidFill>
                  <a:schemeClr val="tx1"/>
                </a:solidFill>
              </a:rPr>
              <a:t>сн</a:t>
            </a:r>
            <a:r>
              <a:rPr lang="ru-RU" sz="5400" dirty="0">
                <a:solidFill>
                  <a:schemeClr val="tx1"/>
                </a:solidFill>
              </a:rPr>
              <a:t>..га, с..</a:t>
            </a:r>
            <a:r>
              <a:rPr lang="ru-RU" sz="5400" dirty="0" err="1">
                <a:solidFill>
                  <a:schemeClr val="tx1"/>
                </a:solidFill>
              </a:rPr>
              <a:t>стра</a:t>
            </a:r>
            <a:r>
              <a:rPr lang="ru-RU" sz="5400" dirty="0">
                <a:solidFill>
                  <a:schemeClr val="tx1"/>
                </a:solidFill>
              </a:rPr>
              <a:t>, к…</a:t>
            </a:r>
            <a:r>
              <a:rPr lang="ru-RU" sz="5400" dirty="0" err="1">
                <a:solidFill>
                  <a:schemeClr val="tx1"/>
                </a:solidFill>
              </a:rPr>
              <a:t>ньки</a:t>
            </a:r>
            <a:r>
              <a:rPr lang="ru-RU" sz="5400" dirty="0">
                <a:solidFill>
                  <a:schemeClr val="tx1"/>
                </a:solidFill>
              </a:rPr>
              <a:t>, м..</a:t>
            </a:r>
            <a:r>
              <a:rPr lang="ru-RU" sz="5400" dirty="0" err="1">
                <a:solidFill>
                  <a:schemeClr val="tx1"/>
                </a:solidFill>
              </a:rPr>
              <a:t>сной</a:t>
            </a:r>
            <a:r>
              <a:rPr lang="ru-RU" sz="5400" dirty="0">
                <a:solidFill>
                  <a:schemeClr val="tx1"/>
                </a:solidFill>
              </a:rPr>
              <a:t>, л..</a:t>
            </a:r>
            <a:r>
              <a:rPr lang="ru-RU" sz="5400" dirty="0" err="1">
                <a:solidFill>
                  <a:schemeClr val="tx1"/>
                </a:solidFill>
              </a:rPr>
              <a:t>ства</a:t>
            </a:r>
            <a:r>
              <a:rPr lang="ru-RU" sz="5400" dirty="0">
                <a:solidFill>
                  <a:schemeClr val="tx1"/>
                </a:solidFill>
              </a:rPr>
              <a:t>, л…</a:t>
            </a:r>
            <a:r>
              <a:rPr lang="ru-RU" sz="5400" dirty="0" err="1">
                <a:solidFill>
                  <a:schemeClr val="tx1"/>
                </a:solidFill>
              </a:rPr>
              <a:t>гушка</a:t>
            </a:r>
            <a:r>
              <a:rPr lang="ru-RU" sz="5400" dirty="0">
                <a:solidFill>
                  <a:schemeClr val="tx1"/>
                </a:solidFill>
              </a:rPr>
              <a:t>, </a:t>
            </a:r>
            <a:r>
              <a:rPr lang="ru-RU" sz="5400" dirty="0" err="1">
                <a:solidFill>
                  <a:schemeClr val="tx1"/>
                </a:solidFill>
              </a:rPr>
              <a:t>кр</a:t>
            </a:r>
            <a:r>
              <a:rPr lang="ru-RU" sz="5400" dirty="0">
                <a:solidFill>
                  <a:schemeClr val="tx1"/>
                </a:solidFill>
              </a:rPr>
              <a:t>..</a:t>
            </a:r>
            <a:r>
              <a:rPr lang="ru-RU" sz="5400" dirty="0" err="1">
                <a:solidFill>
                  <a:schemeClr val="tx1"/>
                </a:solidFill>
              </a:rPr>
              <a:t>чать</a:t>
            </a:r>
            <a:r>
              <a:rPr lang="ru-RU" sz="5400" dirty="0">
                <a:solidFill>
                  <a:schemeClr val="tx1"/>
                </a:solidFill>
              </a:rPr>
              <a:t>, т..</a:t>
            </a:r>
            <a:r>
              <a:rPr lang="ru-RU" sz="5400" dirty="0" err="1">
                <a:solidFill>
                  <a:schemeClr val="tx1"/>
                </a:solidFill>
              </a:rPr>
              <a:t>мнота</a:t>
            </a:r>
            <a:r>
              <a:rPr lang="ru-RU" sz="5400" dirty="0">
                <a:solidFill>
                  <a:schemeClr val="tx1"/>
                </a:solidFill>
              </a:rPr>
              <a:t>, с…бака,  д..</a:t>
            </a:r>
            <a:r>
              <a:rPr lang="ru-RU" sz="5400" dirty="0" err="1">
                <a:solidFill>
                  <a:schemeClr val="tx1"/>
                </a:solidFill>
              </a:rPr>
              <a:t>ждливый</a:t>
            </a:r>
            <a:r>
              <a:rPr lang="ru-RU" sz="5400" dirty="0">
                <a:solidFill>
                  <a:schemeClr val="tx1"/>
                </a:solidFill>
              </a:rPr>
              <a:t>, т…</a:t>
            </a:r>
            <a:r>
              <a:rPr lang="ru-RU" sz="5400" dirty="0" err="1">
                <a:solidFill>
                  <a:schemeClr val="tx1"/>
                </a:solidFill>
              </a:rPr>
              <a:t>традь</a:t>
            </a:r>
            <a:r>
              <a:rPr lang="ru-RU" sz="5400" dirty="0">
                <a:solidFill>
                  <a:schemeClr val="tx1"/>
                </a:solidFill>
              </a:rPr>
              <a:t>, </a:t>
            </a:r>
            <a:r>
              <a:rPr lang="ru-RU" sz="5400" dirty="0" err="1">
                <a:solidFill>
                  <a:schemeClr val="tx1"/>
                </a:solidFill>
              </a:rPr>
              <a:t>цв</a:t>
            </a:r>
            <a:r>
              <a:rPr lang="ru-RU" sz="5400" dirty="0">
                <a:solidFill>
                  <a:schemeClr val="tx1"/>
                </a:solidFill>
              </a:rPr>
              <a:t>..</a:t>
            </a:r>
            <a:r>
              <a:rPr lang="ru-RU" sz="5400" dirty="0" err="1">
                <a:solidFill>
                  <a:schemeClr val="tx1"/>
                </a:solidFill>
              </a:rPr>
              <a:t>тет</a:t>
            </a:r>
            <a:r>
              <a:rPr lang="ru-RU" sz="5400" dirty="0">
                <a:solidFill>
                  <a:schemeClr val="tx1"/>
                </a:solidFill>
              </a:rPr>
              <a:t>, </a:t>
            </a:r>
            <a:r>
              <a:rPr lang="ru-RU" sz="5400" dirty="0" err="1">
                <a:solidFill>
                  <a:schemeClr val="tx1"/>
                </a:solidFill>
              </a:rPr>
              <a:t>скр</a:t>
            </a:r>
            <a:r>
              <a:rPr lang="ru-RU" sz="5400" dirty="0">
                <a:solidFill>
                  <a:schemeClr val="tx1"/>
                </a:solidFill>
              </a:rPr>
              <a:t>..пит, м…л…ко.</a:t>
            </a:r>
          </a:p>
        </p:txBody>
      </p:sp>
    </p:spTree>
    <p:extLst>
      <p:ext uri="{BB962C8B-B14F-4D97-AF65-F5344CB8AC3E}">
        <p14:creationId xmlns:p14="http://schemas.microsoft.com/office/powerpoint/2010/main" val="600454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4421" y="1031033"/>
            <a:ext cx="9872871" cy="403860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5400" dirty="0">
                <a:solidFill>
                  <a:schemeClr val="tx1"/>
                </a:solidFill>
              </a:rPr>
              <a:t>Миша вошёл класс, сел парту. Он вынул портфеля книги и положил парту. Миша сидит Юрой. Учитель вызвал Мишу доске. Мальчик стоит доски и отвечает урок.</a:t>
            </a:r>
          </a:p>
        </p:txBody>
      </p:sp>
    </p:spTree>
    <p:extLst>
      <p:ext uri="{BB962C8B-B14F-4D97-AF65-F5344CB8AC3E}">
        <p14:creationId xmlns:p14="http://schemas.microsoft.com/office/powerpoint/2010/main" val="4110090806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3</TotalTime>
  <Words>124</Words>
  <Application>Microsoft Office PowerPoint</Application>
  <PresentationFormat>Широкоэкранный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4" baseType="lpstr">
      <vt:lpstr>Corbel</vt:lpstr>
      <vt:lpstr>Базис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1</cp:revision>
  <dcterms:created xsi:type="dcterms:W3CDTF">2017-04-17T16:12:05Z</dcterms:created>
  <dcterms:modified xsi:type="dcterms:W3CDTF">2017-04-17T16:15:33Z</dcterms:modified>
</cp:coreProperties>
</file>